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8"/>
  </p:notesMasterIdLst>
  <p:sldIdLst>
    <p:sldId id="256" r:id="rId5"/>
    <p:sldId id="312" r:id="rId6"/>
    <p:sldId id="322" r:id="rId7"/>
    <p:sldId id="310" r:id="rId8"/>
    <p:sldId id="321" r:id="rId9"/>
    <p:sldId id="731" r:id="rId10"/>
    <p:sldId id="358" r:id="rId11"/>
    <p:sldId id="728" r:id="rId12"/>
    <p:sldId id="729" r:id="rId13"/>
    <p:sldId id="301" r:id="rId14"/>
    <p:sldId id="319" r:id="rId15"/>
    <p:sldId id="317" r:id="rId16"/>
    <p:sldId id="35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François De PIMODAN" initials="FP" lastIdx="3" clrIdx="6">
    <p:extLst>
      <p:ext uri="{19B8F6BF-5375-455C-9EA6-DF929625EA0E}">
        <p15:presenceInfo xmlns:p15="http://schemas.microsoft.com/office/powerpoint/2012/main" userId="S::francois.depimodan@bleckwen.ai::b90f325c-5290-4144-b54d-e99e4941f8be" providerId="AD"/>
      </p:ext>
    </p:extLst>
  </p:cmAuthor>
  <p:cmAuthor id="1" name="Eric THEROND" initials="ET" lastIdx="10" clrIdx="0">
    <p:extLst>
      <p:ext uri="{19B8F6BF-5375-455C-9EA6-DF929625EA0E}">
        <p15:presenceInfo xmlns:p15="http://schemas.microsoft.com/office/powerpoint/2012/main" userId="S::eric.therond@bleckwen.ai::168d010e-c150-4d7f-a014-b96a46c945ec" providerId="AD"/>
      </p:ext>
    </p:extLst>
  </p:cmAuthor>
  <p:cmAuthor id="8" name="Kelly FEELEY" initials="KF" lastIdx="10" clrIdx="7">
    <p:extLst>
      <p:ext uri="{19B8F6BF-5375-455C-9EA6-DF929625EA0E}">
        <p15:presenceInfo xmlns:p15="http://schemas.microsoft.com/office/powerpoint/2012/main" userId="S::kelly.feeley@bleckwen.ai::4ef9210d-ef4d-4078-90b4-d819460fe2e8" providerId="AD"/>
      </p:ext>
    </p:extLst>
  </p:cmAuthor>
  <p:cmAuthor id="2" name="Morgane Gautier" initials="MG" lastIdx="5" clrIdx="1">
    <p:extLst>
      <p:ext uri="{19B8F6BF-5375-455C-9EA6-DF929625EA0E}">
        <p15:presenceInfo xmlns:p15="http://schemas.microsoft.com/office/powerpoint/2012/main" userId="S::morgane.gautier@bleckwen.ai::0f3402dd-9a21-4e89-af07-e2b01d4e10f4" providerId="AD"/>
      </p:ext>
    </p:extLst>
  </p:cmAuthor>
  <p:cmAuthor id="3" name="François SAULNIER" initials="FS" lastIdx="14" clrIdx="2">
    <p:extLst>
      <p:ext uri="{19B8F6BF-5375-455C-9EA6-DF929625EA0E}">
        <p15:presenceInfo xmlns:p15="http://schemas.microsoft.com/office/powerpoint/2012/main" userId="S::francois.saulnier@bleckwen.ai::280d86e4-7f57-4083-9ece-4f6b0dd99d25" providerId="AD"/>
      </p:ext>
    </p:extLst>
  </p:cmAuthor>
  <p:cmAuthor id="4" name="Philip Spivey" initials="PS" lastIdx="12" clrIdx="3">
    <p:extLst>
      <p:ext uri="{19B8F6BF-5375-455C-9EA6-DF929625EA0E}">
        <p15:presenceInfo xmlns:p15="http://schemas.microsoft.com/office/powerpoint/2012/main" userId="S::philip.spivey@bleckwen.ai::f37774d7-636a-4cc5-83f7-2f9dfb0835aa" providerId="AD"/>
      </p:ext>
    </p:extLst>
  </p:cmAuthor>
  <p:cmAuthor id="5" name="Nina BERTRAND" initials="NB" lastIdx="2" clrIdx="4">
    <p:extLst>
      <p:ext uri="{19B8F6BF-5375-455C-9EA6-DF929625EA0E}">
        <p15:presenceInfo xmlns:p15="http://schemas.microsoft.com/office/powerpoint/2012/main" userId="S::nina.bertrand@bleckwen.ai::2f278b67-631f-4ad0-8c16-c6da8bfb5b33" providerId="AD"/>
      </p:ext>
    </p:extLst>
  </p:cmAuthor>
  <p:cmAuthor id="6" name="Marwan Salman" initials="MS" lastIdx="5" clrIdx="5">
    <p:extLst>
      <p:ext uri="{19B8F6BF-5375-455C-9EA6-DF929625EA0E}">
        <p15:presenceInfo xmlns:p15="http://schemas.microsoft.com/office/powerpoint/2012/main" userId="S::marwan.salman@bleckwen.ai::192032cc-d82e-49c4-bd40-4a15a8f9b27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B200"/>
    <a:srgbClr val="00A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260AB8-28DE-4204-A771-7670C1EE97E8}" v="1" dt="2022-07-18T10:57:57.9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çois De PIMODAN" userId="b90f325c-5290-4144-b54d-e99e4941f8be" providerId="ADAL" clId="{32260AB8-28DE-4204-A771-7670C1EE97E8}"/>
    <pc:docChg chg="undo custSel delSld modSld sldOrd">
      <pc:chgData name="François De PIMODAN" userId="b90f325c-5290-4144-b54d-e99e4941f8be" providerId="ADAL" clId="{32260AB8-28DE-4204-A771-7670C1EE97E8}" dt="2022-07-18T11:03:07.408" v="87"/>
      <pc:docMkLst>
        <pc:docMk/>
      </pc:docMkLst>
      <pc:sldChg chg="del">
        <pc:chgData name="François De PIMODAN" userId="b90f325c-5290-4144-b54d-e99e4941f8be" providerId="ADAL" clId="{32260AB8-28DE-4204-A771-7670C1EE97E8}" dt="2022-07-18T10:57:07.435" v="0" actId="47"/>
        <pc:sldMkLst>
          <pc:docMk/>
          <pc:sldMk cId="3193517626" sldId="311"/>
        </pc:sldMkLst>
      </pc:sldChg>
      <pc:sldChg chg="delSp modSp del mod">
        <pc:chgData name="François De PIMODAN" userId="b90f325c-5290-4144-b54d-e99e4941f8be" providerId="ADAL" clId="{32260AB8-28DE-4204-A771-7670C1EE97E8}" dt="2022-07-18T11:00:33.879" v="56" actId="47"/>
        <pc:sldMkLst>
          <pc:docMk/>
          <pc:sldMk cId="3257856720" sldId="313"/>
        </pc:sldMkLst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9" creationId="{4C0B4C1E-DFF7-29E0-8720-FC2D9776EA10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10" creationId="{4AF50B52-11CA-F5D2-D609-9579622ECD12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11" creationId="{B0863211-C6A0-B24D-D1F0-D9A59BD53A09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12" creationId="{12895F1C-94EF-BA0D-332D-DF2229F9DC68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13" creationId="{2B742BED-02E4-2CC0-2EE2-14E704EC4185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14" creationId="{2F6AC56D-D9BB-77E8-178E-7D4767AB1D19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15" creationId="{3D5E8770-CC27-E15F-6A4E-1160D20ECBDF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16" creationId="{396ED537-43D5-D198-3B8A-DB3017F504DC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17" creationId="{5424BBBF-B270-24A7-C7CC-C0AAA6CF7F36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18" creationId="{ED9BFBDA-D4D6-8207-CAFB-AA9AA4191973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19" creationId="{FB04B9E4-6BBD-EEEE-C1F4-AE50D545BC9C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20" creationId="{FA441635-D56A-72F3-51DD-88830D7E37DF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22" creationId="{B12FD137-7A7B-9CD4-0E28-B105A42AA1A8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23" creationId="{61701AF0-CE16-57FA-4622-49CDFF5DE428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24" creationId="{2B9455D0-A492-837F-4828-4B8977240B6B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25" creationId="{BB3D010E-C13D-561D-CBB1-AA9ACD265C5D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26" creationId="{0F2B265B-306B-C3ED-7377-BBFCC94CE701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27" creationId="{69458176-E2D4-D5AE-6CAC-426280CD15C3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28" creationId="{E3ECD8C0-E9EF-3257-97A0-FC8816276999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30" creationId="{5A861B6F-71D7-E89D-E613-79AB3E2FB224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31" creationId="{FC2B71CE-0834-6B07-7BE3-720A751462D1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32" creationId="{010F54D2-2A09-9D0C-8767-CC5CB7A5DFF9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33" creationId="{4051B847-1F64-2CF4-B109-D3A7AE4154A1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34" creationId="{2A50354F-6657-5E5B-0470-EBEBCE0FAA2F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35" creationId="{2F5C5780-13AA-64AD-7BF1-C23737191311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36" creationId="{BE298CA8-7F9E-28F8-57A0-B5E8CB59D9D0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38" creationId="{8ADB46AF-39B6-951F-136A-DC169242F7CC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39" creationId="{29AECC0B-DD57-7102-F14E-867984B31D24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40" creationId="{1B18D158-C6F9-3FAC-62F7-5F7D9901A821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41" creationId="{73020A0C-7E75-2EE8-7D89-9F87BEB5C5F1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42" creationId="{55F1E547-7486-2B58-3BF6-994519BF95DE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43" creationId="{1B5E76CD-A3AF-6031-AF63-B57B84D8748D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44" creationId="{1058F6A4-BBDE-B786-9342-45579C379C28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45" creationId="{54A72574-DC2A-7328-8D4C-303381354E8E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46" creationId="{83ABCF02-D636-87CA-748F-327AF330FAB1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47" creationId="{D44D6202-D3E3-CAE3-C3ED-5EB0876CFA25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48" creationId="{3FEF75D2-9F1D-51C9-19CA-D32C044877E5}"/>
          </ac:spMkLst>
        </pc:spChg>
        <pc:spChg chg="mod">
          <ac:chgData name="François De PIMODAN" userId="b90f325c-5290-4144-b54d-e99e4941f8be" providerId="ADAL" clId="{32260AB8-28DE-4204-A771-7670C1EE97E8}" dt="2022-07-18T10:58:02.838" v="6" actId="1038"/>
          <ac:spMkLst>
            <pc:docMk/>
            <pc:sldMk cId="3257856720" sldId="313"/>
            <ac:spMk id="49" creationId="{26E44B3F-296A-8328-902E-6A91583D0B9D}"/>
          </ac:spMkLst>
        </pc:spChg>
        <pc:spChg chg="mod">
          <ac:chgData name="François De PIMODAN" userId="b90f325c-5290-4144-b54d-e99e4941f8be" providerId="ADAL" clId="{32260AB8-28DE-4204-A771-7670C1EE97E8}" dt="2022-07-18T10:58:31.003" v="44" actId="1076"/>
          <ac:spMkLst>
            <pc:docMk/>
            <pc:sldMk cId="3257856720" sldId="313"/>
            <ac:spMk id="50" creationId="{1EC35403-69C4-8762-0D09-AE57DADD7B75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51" creationId="{9302CC73-3D7D-2740-4E89-C0EF5113527B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52" creationId="{DD0A773B-8022-35BE-3F2C-58BB1E3C4C47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53" creationId="{DE775530-69E1-4CC5-8366-39D7A9C3BDE6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54" creationId="{01026E93-AF80-683C-2695-F421B2150EA1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55" creationId="{03F6F8AF-261B-8072-80B7-A310DFF7B021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56" creationId="{D7331350-0E29-8B9A-4BDC-E2F01A975900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57" creationId="{ECD11C57-928B-9F05-55AB-FE41EEAB676D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59" creationId="{37B785B0-2E27-1482-764F-0B859855E6E3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60" creationId="{6BCEC10B-92E9-F301-48BD-FD0B36AC9B56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62" creationId="{15D68909-BDF0-461B-4D0E-96D0734CF122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63" creationId="{BA2DA9C8-1259-A033-2E58-6EEFF06AB446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64" creationId="{13886875-61C6-3155-3B49-D061CFBE9FEB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65" creationId="{54DA9CE7-52B2-5C54-0606-B53F8BFD2925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67" creationId="{B75C1A45-EBE3-00D6-555A-22B9C147DF6E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68" creationId="{6C8D16D6-52B4-FB07-EE0E-159805AD4844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69" creationId="{51E0BDFC-DC4C-78E2-42B4-D337BF0AF617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70" creationId="{934D9CA9-5EB2-D945-1A2C-20826599C5EB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71" creationId="{747F7B48-351C-9C59-A056-7D9211EBB933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72" creationId="{4331EFA2-EFF0-0E13-6398-4F736B74C379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74" creationId="{4537C60C-8B6E-48ED-94FD-DF5AAEAF9AC2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75" creationId="{BA16FFE0-2FC5-ADE7-BA41-6375C184E775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76" creationId="{D7998176-B4CE-8404-F87C-ACED2ACDFD11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77" creationId="{CD152054-2700-2C90-81F3-9ECD038EAF00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79" creationId="{7333BEC9-A8C8-F62C-26F3-D9965391C0F1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80" creationId="{9347CB73-E79B-AAA3-A6D5-C7E0D54BF0E6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82" creationId="{41A74A26-9CE1-EDFC-5E4A-53E789512C26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83" creationId="{E68653E1-09C4-4BB3-F14F-AC1CB3857BAE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85" creationId="{DFF4E021-70B2-D4A6-0946-62329B9662CB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86" creationId="{025E2A17-8DD3-DEBC-94EA-90115EA2FF51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87" creationId="{F6C35BEA-9629-41B4-0285-EE115D6C5A7B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88" creationId="{84B6D2C9-27FA-956F-F820-52B55A592520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90" creationId="{13A847DB-2CA4-B77D-8A2D-75DB1F7252AD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91" creationId="{BCF3DD51-FB75-8C50-2184-2089AE9AB805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92" creationId="{0B626AFC-C31A-8653-2450-076721E47C3A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93" creationId="{804C9167-9C66-BDB0-0605-E7F8319FF11E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94" creationId="{B5381FCF-B970-4D53-8345-97F8D9E9436B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95" creationId="{CDDFE4D3-886E-56E3-F5E6-9FA4E2743BAA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96" creationId="{CF6025B0-C1A1-B417-8B3F-3944772A1838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97" creationId="{90A42B43-7069-8B94-B6E8-B134E3245EED}"/>
          </ac:spMkLst>
        </pc:spChg>
        <pc:spChg chg="mod">
          <ac:chgData name="François De PIMODAN" userId="b90f325c-5290-4144-b54d-e99e4941f8be" providerId="ADAL" clId="{32260AB8-28DE-4204-A771-7670C1EE97E8}" dt="2022-07-18T10:57:57.976" v="3" actId="27803"/>
          <ac:spMkLst>
            <pc:docMk/>
            <pc:sldMk cId="3257856720" sldId="313"/>
            <ac:spMk id="98" creationId="{EFBD0B13-CF9B-A31E-9F5B-F17A91D8A3F5}"/>
          </ac:spMkLst>
        </pc:spChg>
        <pc:grpChg chg="mod">
          <ac:chgData name="François De PIMODAN" userId="b90f325c-5290-4144-b54d-e99e4941f8be" providerId="ADAL" clId="{32260AB8-28DE-4204-A771-7670C1EE97E8}" dt="2022-07-18T10:57:57.976" v="3" actId="27803"/>
          <ac:grpSpMkLst>
            <pc:docMk/>
            <pc:sldMk cId="3257856720" sldId="313"/>
            <ac:grpSpMk id="7" creationId="{C79072C4-EE5F-CD11-A820-48FF7E517459}"/>
          </ac:grpSpMkLst>
        </pc:grpChg>
        <pc:grpChg chg="mod">
          <ac:chgData name="François De PIMODAN" userId="b90f325c-5290-4144-b54d-e99e4941f8be" providerId="ADAL" clId="{32260AB8-28DE-4204-A771-7670C1EE97E8}" dt="2022-07-18T10:57:57.976" v="3" actId="27803"/>
          <ac:grpSpMkLst>
            <pc:docMk/>
            <pc:sldMk cId="3257856720" sldId="313"/>
            <ac:grpSpMk id="21" creationId="{740819FB-D7BB-4B65-5E8E-2375E8B75B9C}"/>
          </ac:grpSpMkLst>
        </pc:grpChg>
        <pc:grpChg chg="mod">
          <ac:chgData name="François De PIMODAN" userId="b90f325c-5290-4144-b54d-e99e4941f8be" providerId="ADAL" clId="{32260AB8-28DE-4204-A771-7670C1EE97E8}" dt="2022-07-18T10:57:57.976" v="3" actId="27803"/>
          <ac:grpSpMkLst>
            <pc:docMk/>
            <pc:sldMk cId="3257856720" sldId="313"/>
            <ac:grpSpMk id="29" creationId="{82869872-7E93-43E7-6040-D6B325A41A42}"/>
          </ac:grpSpMkLst>
        </pc:grpChg>
        <pc:grpChg chg="mod">
          <ac:chgData name="François De PIMODAN" userId="b90f325c-5290-4144-b54d-e99e4941f8be" providerId="ADAL" clId="{32260AB8-28DE-4204-A771-7670C1EE97E8}" dt="2022-07-18T10:57:57.976" v="3" actId="27803"/>
          <ac:grpSpMkLst>
            <pc:docMk/>
            <pc:sldMk cId="3257856720" sldId="313"/>
            <ac:grpSpMk id="37" creationId="{25BDF7E7-F5F7-FB8C-9BE5-FA886EEBF2FA}"/>
          </ac:grpSpMkLst>
        </pc:grpChg>
        <pc:grpChg chg="mod">
          <ac:chgData name="François De PIMODAN" userId="b90f325c-5290-4144-b54d-e99e4941f8be" providerId="ADAL" clId="{32260AB8-28DE-4204-A771-7670C1EE97E8}" dt="2022-07-18T10:57:57.976" v="3" actId="27803"/>
          <ac:grpSpMkLst>
            <pc:docMk/>
            <pc:sldMk cId="3257856720" sldId="313"/>
            <ac:grpSpMk id="58" creationId="{F008B3CA-9030-DE8C-F66E-FBC170FCC79B}"/>
          </ac:grpSpMkLst>
        </pc:grpChg>
        <pc:grpChg chg="mod">
          <ac:chgData name="François De PIMODAN" userId="b90f325c-5290-4144-b54d-e99e4941f8be" providerId="ADAL" clId="{32260AB8-28DE-4204-A771-7670C1EE97E8}" dt="2022-07-18T10:57:57.976" v="3" actId="27803"/>
          <ac:grpSpMkLst>
            <pc:docMk/>
            <pc:sldMk cId="3257856720" sldId="313"/>
            <ac:grpSpMk id="61" creationId="{3FF2CF73-739B-6361-46D9-26B3F97B5CBF}"/>
          </ac:grpSpMkLst>
        </pc:grpChg>
        <pc:grpChg chg="mod">
          <ac:chgData name="François De PIMODAN" userId="b90f325c-5290-4144-b54d-e99e4941f8be" providerId="ADAL" clId="{32260AB8-28DE-4204-A771-7670C1EE97E8}" dt="2022-07-18T10:57:57.976" v="3" actId="27803"/>
          <ac:grpSpMkLst>
            <pc:docMk/>
            <pc:sldMk cId="3257856720" sldId="313"/>
            <ac:grpSpMk id="66" creationId="{D5FD6ADD-9DDC-3579-291D-B93A959B560D}"/>
          </ac:grpSpMkLst>
        </pc:grpChg>
        <pc:grpChg chg="mod">
          <ac:chgData name="François De PIMODAN" userId="b90f325c-5290-4144-b54d-e99e4941f8be" providerId="ADAL" clId="{32260AB8-28DE-4204-A771-7670C1EE97E8}" dt="2022-07-18T10:57:57.976" v="3" actId="27803"/>
          <ac:grpSpMkLst>
            <pc:docMk/>
            <pc:sldMk cId="3257856720" sldId="313"/>
            <ac:grpSpMk id="73" creationId="{C34C2D91-01E6-3E03-DFAD-854E6245DBF3}"/>
          </ac:grpSpMkLst>
        </pc:grpChg>
        <pc:grpChg chg="mod">
          <ac:chgData name="François De PIMODAN" userId="b90f325c-5290-4144-b54d-e99e4941f8be" providerId="ADAL" clId="{32260AB8-28DE-4204-A771-7670C1EE97E8}" dt="2022-07-18T10:57:57.976" v="3" actId="27803"/>
          <ac:grpSpMkLst>
            <pc:docMk/>
            <pc:sldMk cId="3257856720" sldId="313"/>
            <ac:grpSpMk id="78" creationId="{CFF13F2A-E943-B389-5DA8-1E025A696FE3}"/>
          </ac:grpSpMkLst>
        </pc:grpChg>
        <pc:grpChg chg="mod">
          <ac:chgData name="François De PIMODAN" userId="b90f325c-5290-4144-b54d-e99e4941f8be" providerId="ADAL" clId="{32260AB8-28DE-4204-A771-7670C1EE97E8}" dt="2022-07-18T10:57:57.976" v="3" actId="27803"/>
          <ac:grpSpMkLst>
            <pc:docMk/>
            <pc:sldMk cId="3257856720" sldId="313"/>
            <ac:grpSpMk id="81" creationId="{FCD7E346-53D5-3DF0-FEA5-F601F98BE9BF}"/>
          </ac:grpSpMkLst>
        </pc:grpChg>
        <pc:grpChg chg="mod">
          <ac:chgData name="François De PIMODAN" userId="b90f325c-5290-4144-b54d-e99e4941f8be" providerId="ADAL" clId="{32260AB8-28DE-4204-A771-7670C1EE97E8}" dt="2022-07-18T10:57:57.976" v="3" actId="27803"/>
          <ac:grpSpMkLst>
            <pc:docMk/>
            <pc:sldMk cId="3257856720" sldId="313"/>
            <ac:grpSpMk id="84" creationId="{37707B67-1B80-2462-A262-0D503F891301}"/>
          </ac:grpSpMkLst>
        </pc:grpChg>
        <pc:grpChg chg="mod">
          <ac:chgData name="François De PIMODAN" userId="b90f325c-5290-4144-b54d-e99e4941f8be" providerId="ADAL" clId="{32260AB8-28DE-4204-A771-7670C1EE97E8}" dt="2022-07-18T10:57:57.976" v="3" actId="27803"/>
          <ac:grpSpMkLst>
            <pc:docMk/>
            <pc:sldMk cId="3257856720" sldId="313"/>
            <ac:grpSpMk id="89" creationId="{D37118C3-58AA-9C0C-CD4A-A552155C9898}"/>
          </ac:grpSpMkLst>
        </pc:grpChg>
        <pc:picChg chg="del">
          <ac:chgData name="François De PIMODAN" userId="b90f325c-5290-4144-b54d-e99e4941f8be" providerId="ADAL" clId="{32260AB8-28DE-4204-A771-7670C1EE97E8}" dt="2022-07-18T10:57:57.976" v="3" actId="27803"/>
          <ac:picMkLst>
            <pc:docMk/>
            <pc:sldMk cId="3257856720" sldId="313"/>
            <ac:picMk id="4" creationId="{FC94E341-84D2-0945-BC34-84497B977366}"/>
          </ac:picMkLst>
        </pc:picChg>
      </pc:sldChg>
      <pc:sldChg chg="del">
        <pc:chgData name="François De PIMODAN" userId="b90f325c-5290-4144-b54d-e99e4941f8be" providerId="ADAL" clId="{32260AB8-28DE-4204-A771-7670C1EE97E8}" dt="2022-07-18T11:01:44.537" v="67" actId="47"/>
        <pc:sldMkLst>
          <pc:docMk/>
          <pc:sldMk cId="3445924078" sldId="314"/>
        </pc:sldMkLst>
      </pc:sldChg>
      <pc:sldChg chg="delSp modSp mod">
        <pc:chgData name="François De PIMODAN" userId="b90f325c-5290-4144-b54d-e99e4941f8be" providerId="ADAL" clId="{32260AB8-28DE-4204-A771-7670C1EE97E8}" dt="2022-07-18T11:02:29.311" v="85" actId="1076"/>
        <pc:sldMkLst>
          <pc:docMk/>
          <pc:sldMk cId="3364453978" sldId="317"/>
        </pc:sldMkLst>
        <pc:spChg chg="mod">
          <ac:chgData name="François De PIMODAN" userId="b90f325c-5290-4144-b54d-e99e4941f8be" providerId="ADAL" clId="{32260AB8-28DE-4204-A771-7670C1EE97E8}" dt="2022-07-18T11:02:29.311" v="85" actId="1076"/>
          <ac:spMkLst>
            <pc:docMk/>
            <pc:sldMk cId="3364453978" sldId="317"/>
            <ac:spMk id="4" creationId="{E1A53ADE-B145-D743-9F63-EC28EB6A05D5}"/>
          </ac:spMkLst>
        </pc:spChg>
        <pc:spChg chg="del">
          <ac:chgData name="François De PIMODAN" userId="b90f325c-5290-4144-b54d-e99e4941f8be" providerId="ADAL" clId="{32260AB8-28DE-4204-A771-7670C1EE97E8}" dt="2022-07-18T11:02:11.163" v="71" actId="478"/>
          <ac:spMkLst>
            <pc:docMk/>
            <pc:sldMk cId="3364453978" sldId="317"/>
            <ac:spMk id="6" creationId="{AE7785CE-3004-B941-892E-C7875A50AC9E}"/>
          </ac:spMkLst>
        </pc:spChg>
        <pc:picChg chg="mod">
          <ac:chgData name="François De PIMODAN" userId="b90f325c-5290-4144-b54d-e99e4941f8be" providerId="ADAL" clId="{32260AB8-28DE-4204-A771-7670C1EE97E8}" dt="2022-07-18T11:02:15.222" v="73" actId="1076"/>
          <ac:picMkLst>
            <pc:docMk/>
            <pc:sldMk cId="3364453978" sldId="317"/>
            <ac:picMk id="3" creationId="{62E0845A-1D96-1B44-A2F3-D9F310EB1572}"/>
          </ac:picMkLst>
        </pc:picChg>
      </pc:sldChg>
      <pc:sldChg chg="del">
        <pc:chgData name="François De PIMODAN" userId="b90f325c-5290-4144-b54d-e99e4941f8be" providerId="ADAL" clId="{32260AB8-28DE-4204-A771-7670C1EE97E8}" dt="2022-07-18T11:01:34.186" v="66" actId="47"/>
        <pc:sldMkLst>
          <pc:docMk/>
          <pc:sldMk cId="947740883" sldId="318"/>
        </pc:sldMkLst>
      </pc:sldChg>
      <pc:sldChg chg="ord">
        <pc:chgData name="François De PIMODAN" userId="b90f325c-5290-4144-b54d-e99e4941f8be" providerId="ADAL" clId="{32260AB8-28DE-4204-A771-7670C1EE97E8}" dt="2022-07-18T11:01:27.563" v="65"/>
        <pc:sldMkLst>
          <pc:docMk/>
          <pc:sldMk cId="1611962804" sldId="319"/>
        </pc:sldMkLst>
      </pc:sldChg>
      <pc:sldChg chg="addSp modSp mod ord">
        <pc:chgData name="François De PIMODAN" userId="b90f325c-5290-4144-b54d-e99e4941f8be" providerId="ADAL" clId="{32260AB8-28DE-4204-A771-7670C1EE97E8}" dt="2022-07-18T11:03:07.408" v="87"/>
        <pc:sldMkLst>
          <pc:docMk/>
          <pc:sldMk cId="4085432628" sldId="321"/>
        </pc:sldMkLst>
        <pc:spChg chg="mod">
          <ac:chgData name="François De PIMODAN" userId="b90f325c-5290-4144-b54d-e99e4941f8be" providerId="ADAL" clId="{32260AB8-28DE-4204-A771-7670C1EE97E8}" dt="2022-07-18T11:00:30.219" v="55" actId="1076"/>
          <ac:spMkLst>
            <pc:docMk/>
            <pc:sldMk cId="4085432628" sldId="321"/>
            <ac:spMk id="4" creationId="{AF4219E3-4A65-784D-80C5-3C21B3BD84A0}"/>
          </ac:spMkLst>
        </pc:spChg>
        <pc:graphicFrameChg chg="mod modGraphic">
          <ac:chgData name="François De PIMODAN" userId="b90f325c-5290-4144-b54d-e99e4941f8be" providerId="ADAL" clId="{32260AB8-28DE-4204-A771-7670C1EE97E8}" dt="2022-07-18T11:00:20.159" v="53" actId="14100"/>
          <ac:graphicFrameMkLst>
            <pc:docMk/>
            <pc:sldMk cId="4085432628" sldId="321"/>
            <ac:graphicFrameMk id="3" creationId="{E2DDD0D1-AE92-034D-8D4B-B9932B1347D6}"/>
          </ac:graphicFrameMkLst>
        </pc:graphicFrameChg>
        <pc:picChg chg="add mod">
          <ac:chgData name="François De PIMODAN" userId="b90f325c-5290-4144-b54d-e99e4941f8be" providerId="ADAL" clId="{32260AB8-28DE-4204-A771-7670C1EE97E8}" dt="2022-07-18T11:00:24.127" v="54" actId="1076"/>
          <ac:picMkLst>
            <pc:docMk/>
            <pc:sldMk cId="4085432628" sldId="321"/>
            <ac:picMk id="6" creationId="{38FF11C6-20BE-CB85-057B-A07748D6EF7D}"/>
          </ac:picMkLst>
        </pc:picChg>
      </pc:sldChg>
      <pc:sldChg chg="addSp modSp mod ord">
        <pc:chgData name="François De PIMODAN" userId="b90f325c-5290-4144-b54d-e99e4941f8be" providerId="ADAL" clId="{32260AB8-28DE-4204-A771-7670C1EE97E8}" dt="2022-07-18T11:03:07.408" v="87"/>
        <pc:sldMkLst>
          <pc:docMk/>
          <pc:sldMk cId="795647839" sldId="731"/>
        </pc:sldMkLst>
        <pc:spChg chg="add mod">
          <ac:chgData name="François De PIMODAN" userId="b90f325c-5290-4144-b54d-e99e4941f8be" providerId="ADAL" clId="{32260AB8-28DE-4204-A771-7670C1EE97E8}" dt="2022-07-18T11:01:13.537" v="63" actId="1076"/>
          <ac:spMkLst>
            <pc:docMk/>
            <pc:sldMk cId="795647839" sldId="731"/>
            <ac:spMk id="3" creationId="{2C778792-CDF0-1F59-7B60-9715E8C7D7C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21B805-DEA7-448A-8B1B-B1BD2662ADAD}" type="datetimeFigureOut">
              <a:rPr lang="en-GB" smtClean="0"/>
              <a:t>18/07/2022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E08BB-7AF5-458E-8084-BEBC3D84EC0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347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2E08BB-7AF5-458E-8084-BEBC3D84EC0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980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2E08BB-7AF5-458E-8084-BEBC3D84EC0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6399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2E08BB-7AF5-458E-8084-BEBC3D84EC0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1098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66;p14">
            <a:extLst>
              <a:ext uri="{FF2B5EF4-FFF2-40B4-BE49-F238E27FC236}">
                <a16:creationId xmlns:a16="http://schemas.microsoft.com/office/drawing/2014/main" id="{7C875E1F-58BE-4C86-A43D-E7EFCDB3396D}"/>
              </a:ext>
            </a:extLst>
          </p:cNvPr>
          <p:cNvSpPr/>
          <p:nvPr userDrawn="1"/>
        </p:nvSpPr>
        <p:spPr>
          <a:xfrm>
            <a:off x="3948545" y="-1"/>
            <a:ext cx="8243455" cy="6857999"/>
          </a:xfrm>
          <a:prstGeom prst="rect">
            <a:avLst/>
          </a:prstGeom>
          <a:solidFill>
            <a:srgbClr val="F3F4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65;p14">
            <a:extLst>
              <a:ext uri="{FF2B5EF4-FFF2-40B4-BE49-F238E27FC236}">
                <a16:creationId xmlns:a16="http://schemas.microsoft.com/office/drawing/2014/main" id="{158CA63C-C213-43AD-9540-23EBA9713CF0}"/>
              </a:ext>
            </a:extLst>
          </p:cNvPr>
          <p:cNvSpPr/>
          <p:nvPr userDrawn="1"/>
        </p:nvSpPr>
        <p:spPr>
          <a:xfrm>
            <a:off x="0" y="0"/>
            <a:ext cx="523702" cy="6858000"/>
          </a:xfrm>
          <a:prstGeom prst="rect">
            <a:avLst/>
          </a:prstGeom>
          <a:solidFill>
            <a:srgbClr val="00AE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72;p14">
            <a:extLst>
              <a:ext uri="{FF2B5EF4-FFF2-40B4-BE49-F238E27FC236}">
                <a16:creationId xmlns:a16="http://schemas.microsoft.com/office/drawing/2014/main" id="{D3470131-E4CD-4DF5-908A-5DE31B6919EE}"/>
              </a:ext>
            </a:extLst>
          </p:cNvPr>
          <p:cNvGrpSpPr/>
          <p:nvPr userDrawn="1"/>
        </p:nvGrpSpPr>
        <p:grpSpPr>
          <a:xfrm>
            <a:off x="1116336" y="6101539"/>
            <a:ext cx="10471606" cy="440572"/>
            <a:chOff x="684075" y="4630119"/>
            <a:chExt cx="8306904" cy="406681"/>
          </a:xfrm>
        </p:grpSpPr>
        <p:pic>
          <p:nvPicPr>
            <p:cNvPr id="12" name="Google Shape;73;p14">
              <a:extLst>
                <a:ext uri="{FF2B5EF4-FFF2-40B4-BE49-F238E27FC236}">
                  <a16:creationId xmlns:a16="http://schemas.microsoft.com/office/drawing/2014/main" id="{0C258A76-B024-418E-A2F4-0C6A4743D6F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4075" y="4630119"/>
              <a:ext cx="1310340" cy="40668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Google Shape;74;p14">
              <a:extLst>
                <a:ext uri="{FF2B5EF4-FFF2-40B4-BE49-F238E27FC236}">
                  <a16:creationId xmlns:a16="http://schemas.microsoft.com/office/drawing/2014/main" id="{B4604782-2C34-4DD9-AA34-6A841EA647ED}"/>
                </a:ext>
              </a:extLst>
            </p:cNvPr>
            <p:cNvSpPr txBox="1"/>
            <p:nvPr/>
          </p:nvSpPr>
          <p:spPr>
            <a:xfrm>
              <a:off x="6989827" y="4825461"/>
              <a:ext cx="1595121" cy="120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225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800">
                  <a:solidFill>
                    <a:srgbClr val="1A2839"/>
                  </a:solidFill>
                  <a:latin typeface="Roboto"/>
                  <a:ea typeface="Roboto"/>
                  <a:cs typeface="Roboto"/>
                  <a:sym typeface="Roboto"/>
                </a:rPr>
                <a:t>Bleckwen copyright ©   Avril 2021</a:t>
              </a:r>
              <a:endParaRPr sz="800">
                <a:solidFill>
                  <a:srgbClr val="1A2839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5" name="Google Shape;76;p14">
              <a:extLst>
                <a:ext uri="{FF2B5EF4-FFF2-40B4-BE49-F238E27FC236}">
                  <a16:creationId xmlns:a16="http://schemas.microsoft.com/office/drawing/2014/main" id="{48D2C8C0-6DE3-42F2-8217-C900AB0BCFC4}"/>
                </a:ext>
              </a:extLst>
            </p:cNvPr>
            <p:cNvSpPr/>
            <p:nvPr/>
          </p:nvSpPr>
          <p:spPr>
            <a:xfrm>
              <a:off x="8732527" y="4722202"/>
              <a:ext cx="258452" cy="314598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8580ED34-1319-4930-BE2B-DF91F16C134E}"/>
              </a:ext>
            </a:extLst>
          </p:cNvPr>
          <p:cNvGrpSpPr/>
          <p:nvPr userDrawn="1"/>
        </p:nvGrpSpPr>
        <p:grpSpPr>
          <a:xfrm>
            <a:off x="1116336" y="2054882"/>
            <a:ext cx="2437687" cy="2324693"/>
            <a:chOff x="1228397" y="1651452"/>
            <a:chExt cx="3784420" cy="3773591"/>
          </a:xfrm>
        </p:grpSpPr>
        <p:sp>
          <p:nvSpPr>
            <p:cNvPr id="18" name="Shape 753">
              <a:extLst>
                <a:ext uri="{FF2B5EF4-FFF2-40B4-BE49-F238E27FC236}">
                  <a16:creationId xmlns:a16="http://schemas.microsoft.com/office/drawing/2014/main" id="{EBE98AE5-467E-4973-A2C5-E8AD22A6EADB}"/>
                </a:ext>
              </a:extLst>
            </p:cNvPr>
            <p:cNvSpPr/>
            <p:nvPr/>
          </p:nvSpPr>
          <p:spPr>
            <a:xfrm>
              <a:off x="4357894" y="3072125"/>
              <a:ext cx="525665" cy="1701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46" h="21600" extrusionOk="0">
                  <a:moveTo>
                    <a:pt x="18523" y="0"/>
                  </a:moveTo>
                  <a:cubicBezTo>
                    <a:pt x="21600" y="4083"/>
                    <a:pt x="21160" y="8362"/>
                    <a:pt x="17250" y="12368"/>
                  </a:cubicBezTo>
                  <a:cubicBezTo>
                    <a:pt x="13854" y="15849"/>
                    <a:pt x="7939" y="19015"/>
                    <a:pt x="0" y="21600"/>
                  </a:cubicBezTo>
                </a:path>
              </a:pathLst>
            </a:custGeom>
            <a:noFill/>
            <a:ln w="12700" cap="flat">
              <a:solidFill>
                <a:srgbClr val="DCDEE0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buClrTx/>
                <a:buFontTx/>
                <a:buNone/>
                <a:defRPr sz="3200"/>
              </a:pPr>
              <a:endParaRPr sz="2400" kern="1200"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sp>
          <p:nvSpPr>
            <p:cNvPr id="21" name="Shape 754">
              <a:extLst>
                <a:ext uri="{FF2B5EF4-FFF2-40B4-BE49-F238E27FC236}">
                  <a16:creationId xmlns:a16="http://schemas.microsoft.com/office/drawing/2014/main" id="{80C746E0-8DAF-4349-9D4E-A70D96736B2A}"/>
                </a:ext>
              </a:extLst>
            </p:cNvPr>
            <p:cNvSpPr/>
            <p:nvPr/>
          </p:nvSpPr>
          <p:spPr>
            <a:xfrm>
              <a:off x="1923969" y="2244645"/>
              <a:ext cx="2493918" cy="2493919"/>
            </a:xfrm>
            <a:prstGeom prst="ellipse">
              <a:avLst/>
            </a:prstGeom>
            <a:noFill/>
            <a:ln w="12700" cap="flat">
              <a:solidFill>
                <a:srgbClr val="CBCED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buClrTx/>
                <a:buFontTx/>
                <a:buNone/>
                <a:defRPr sz="3200">
                  <a:solidFill>
                    <a:srgbClr val="FFFFFF"/>
                  </a:solidFill>
                </a:defRPr>
              </a:pPr>
              <a:endParaRPr sz="2400" kern="1200">
                <a:solidFill>
                  <a:srgbClr val="FFFFFF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sp>
          <p:nvSpPr>
            <p:cNvPr id="22" name="Shape 759">
              <a:extLst>
                <a:ext uri="{FF2B5EF4-FFF2-40B4-BE49-F238E27FC236}">
                  <a16:creationId xmlns:a16="http://schemas.microsoft.com/office/drawing/2014/main" id="{ADB9D176-0B3E-4109-98F6-682F5F42B720}"/>
                </a:ext>
              </a:extLst>
            </p:cNvPr>
            <p:cNvSpPr/>
            <p:nvPr/>
          </p:nvSpPr>
          <p:spPr>
            <a:xfrm>
              <a:off x="3618875" y="4790020"/>
              <a:ext cx="181735" cy="181734"/>
            </a:xfrm>
            <a:prstGeom prst="ellipse">
              <a:avLst/>
            </a:prstGeom>
            <a:solidFill>
              <a:srgbClr val="333333"/>
            </a:solidFill>
            <a:ln w="12700" cap="flat">
              <a:solidFill>
                <a:srgbClr val="333333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sp>
          <p:nvSpPr>
            <p:cNvPr id="24" name="Shape 760">
              <a:extLst>
                <a:ext uri="{FF2B5EF4-FFF2-40B4-BE49-F238E27FC236}">
                  <a16:creationId xmlns:a16="http://schemas.microsoft.com/office/drawing/2014/main" id="{C2AF0B8F-00F4-4AF6-B525-600DB3EFC6FE}"/>
                </a:ext>
              </a:extLst>
            </p:cNvPr>
            <p:cNvSpPr/>
            <p:nvPr/>
          </p:nvSpPr>
          <p:spPr>
            <a:xfrm>
              <a:off x="1878149" y="3588295"/>
              <a:ext cx="109225" cy="109225"/>
            </a:xfrm>
            <a:prstGeom prst="ellipse">
              <a:avLst/>
            </a:prstGeom>
            <a:solidFill>
              <a:srgbClr val="C0C3C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buClrTx/>
                <a:buFontTx/>
                <a:buNone/>
                <a:defRPr sz="3200">
                  <a:solidFill>
                    <a:srgbClr val="FFFFFF"/>
                  </a:solidFill>
                </a:defRPr>
              </a:pPr>
              <a:endParaRPr sz="2400" kern="1200">
                <a:solidFill>
                  <a:srgbClr val="FFFFFF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sp>
          <p:nvSpPr>
            <p:cNvPr id="27" name="Shape 761">
              <a:extLst>
                <a:ext uri="{FF2B5EF4-FFF2-40B4-BE49-F238E27FC236}">
                  <a16:creationId xmlns:a16="http://schemas.microsoft.com/office/drawing/2014/main" id="{80E3FEE0-F577-44E6-9FA9-6965E00A58E8}"/>
                </a:ext>
              </a:extLst>
            </p:cNvPr>
            <p:cNvSpPr/>
            <p:nvPr/>
          </p:nvSpPr>
          <p:spPr>
            <a:xfrm>
              <a:off x="4772876" y="3059953"/>
              <a:ext cx="109225" cy="109225"/>
            </a:xfrm>
            <a:prstGeom prst="ellipse">
              <a:avLst/>
            </a:prstGeom>
            <a:solidFill>
              <a:srgbClr val="333333"/>
            </a:solidFill>
            <a:ln w="12700" cap="flat">
              <a:solidFill>
                <a:srgbClr val="333333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sp>
          <p:nvSpPr>
            <p:cNvPr id="30" name="Shape 763">
              <a:extLst>
                <a:ext uri="{FF2B5EF4-FFF2-40B4-BE49-F238E27FC236}">
                  <a16:creationId xmlns:a16="http://schemas.microsoft.com/office/drawing/2014/main" id="{58120466-D786-4EB4-98FF-64CC9ABF366F}"/>
                </a:ext>
              </a:extLst>
            </p:cNvPr>
            <p:cNvSpPr/>
            <p:nvPr/>
          </p:nvSpPr>
          <p:spPr>
            <a:xfrm>
              <a:off x="3969621" y="4659700"/>
              <a:ext cx="103121" cy="103121"/>
            </a:xfrm>
            <a:prstGeom prst="ellipse">
              <a:avLst/>
            </a:prstGeom>
            <a:solidFill>
              <a:srgbClr val="333333"/>
            </a:solidFill>
            <a:ln w="12700" cap="flat">
              <a:solidFill>
                <a:srgbClr val="333333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grpSp>
          <p:nvGrpSpPr>
            <p:cNvPr id="31" name="Group 24">
              <a:extLst>
                <a:ext uri="{FF2B5EF4-FFF2-40B4-BE49-F238E27FC236}">
                  <a16:creationId xmlns:a16="http://schemas.microsoft.com/office/drawing/2014/main" id="{834ABA89-3CE0-48D6-919C-5E0991CD3A50}"/>
                </a:ext>
              </a:extLst>
            </p:cNvPr>
            <p:cNvGrpSpPr/>
            <p:nvPr/>
          </p:nvGrpSpPr>
          <p:grpSpPr>
            <a:xfrm>
              <a:off x="2040471" y="2361148"/>
              <a:ext cx="2260913" cy="2260914"/>
              <a:chOff x="3108898" y="4722973"/>
              <a:chExt cx="4520389" cy="4520390"/>
            </a:xfrm>
          </p:grpSpPr>
          <p:sp>
            <p:nvSpPr>
              <p:cNvPr id="42" name="Shape 755">
                <a:extLst>
                  <a:ext uri="{FF2B5EF4-FFF2-40B4-BE49-F238E27FC236}">
                    <a16:creationId xmlns:a16="http://schemas.microsoft.com/office/drawing/2014/main" id="{789BE24A-0D5B-4A4C-8EAC-DCC26FDA6ABB}"/>
                  </a:ext>
                </a:extLst>
              </p:cNvPr>
              <p:cNvSpPr/>
              <p:nvPr/>
            </p:nvSpPr>
            <p:spPr>
              <a:xfrm>
                <a:off x="3108898" y="4722973"/>
                <a:ext cx="4520389" cy="4520390"/>
              </a:xfrm>
              <a:prstGeom prst="ellipse">
                <a:avLst/>
              </a:prstGeom>
              <a:solidFill>
                <a:srgbClr val="00AEC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  <p:sp>
            <p:nvSpPr>
              <p:cNvPr id="43" name="Shape 782">
                <a:extLst>
                  <a:ext uri="{FF2B5EF4-FFF2-40B4-BE49-F238E27FC236}">
                    <a16:creationId xmlns:a16="http://schemas.microsoft.com/office/drawing/2014/main" id="{0128DD83-71C4-47A0-AF50-D8B1460A5428}"/>
                  </a:ext>
                </a:extLst>
              </p:cNvPr>
              <p:cNvSpPr/>
              <p:nvPr/>
            </p:nvSpPr>
            <p:spPr>
              <a:xfrm>
                <a:off x="4076089" y="6505309"/>
                <a:ext cx="2840149" cy="93229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mv="urn:schemas-microsoft-com:mac:vml" xmlns:mc="http://schemas.openxmlformats.org/markup-compatibility/2006" xmlns="" val="1"/>
                </a:ext>
              </a:extLst>
            </p:spPr>
            <p:txBody>
              <a:bodyPr wrap="square" lIns="50800" tIns="50800" rIns="50800" bIns="50800" anchor="ctr">
                <a:spAutoFit/>
              </a:bodyPr>
              <a:lstStyle>
                <a:lvl1pPr>
                  <a:defRPr sz="7000">
                    <a:solidFill>
                      <a:srgbClr val="FFFFFF"/>
                    </a:solidFill>
                    <a:latin typeface="Lato Bold"/>
                    <a:ea typeface="Lato Bold"/>
                    <a:cs typeface="Lato Bold"/>
                    <a:sym typeface="Lato Bold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200" b="1" i="0" u="none" strike="noStrike" kern="1200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" panose="02000000000000000000" pitchFamily="2" charset="0"/>
                    <a:ea typeface="Roboto" panose="02000000000000000000" pitchFamily="2" charset="0"/>
                    <a:cs typeface="Helvetica Neue" panose="02000503000000020004" pitchFamily="2" charset="0"/>
                    <a:sym typeface="Lato Bold"/>
                  </a:rPr>
                  <a:t>Sommaire</a:t>
                </a:r>
                <a:endParaRPr kumimoji="0" lang="fr-FR" sz="1100" b="1" i="0" u="none" strike="noStrike" kern="1200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Helvetica Neue" panose="02000503000000020004" pitchFamily="2" charset="0"/>
                  <a:sym typeface="Lato Bold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00A21B0-D1DE-4C3C-9FE5-13BBC7C616ED}"/>
                </a:ext>
              </a:extLst>
            </p:cNvPr>
            <p:cNvGrpSpPr/>
            <p:nvPr/>
          </p:nvGrpSpPr>
          <p:grpSpPr>
            <a:xfrm>
              <a:off x="1228397" y="1651452"/>
              <a:ext cx="3784420" cy="3773591"/>
              <a:chOff x="1485266" y="3304033"/>
              <a:chExt cx="7566432" cy="7544781"/>
            </a:xfrm>
          </p:grpSpPr>
          <p:grpSp>
            <p:nvGrpSpPr>
              <p:cNvPr id="36" name="Group 32">
                <a:extLst>
                  <a:ext uri="{FF2B5EF4-FFF2-40B4-BE49-F238E27FC236}">
                    <a16:creationId xmlns:a16="http://schemas.microsoft.com/office/drawing/2014/main" id="{0988D75F-24D6-4A75-869F-63FA96E68795}"/>
                  </a:ext>
                </a:extLst>
              </p:cNvPr>
              <p:cNvGrpSpPr/>
              <p:nvPr/>
            </p:nvGrpSpPr>
            <p:grpSpPr>
              <a:xfrm>
                <a:off x="1485266" y="3304033"/>
                <a:ext cx="7566432" cy="7544781"/>
                <a:chOff x="1485266" y="3304033"/>
                <a:chExt cx="7566432" cy="7544781"/>
              </a:xfrm>
            </p:grpSpPr>
            <p:sp>
              <p:nvSpPr>
                <p:cNvPr id="40" name="Shape 757">
                  <a:extLst>
                    <a:ext uri="{FF2B5EF4-FFF2-40B4-BE49-F238E27FC236}">
                      <a16:creationId xmlns:a16="http://schemas.microsoft.com/office/drawing/2014/main" id="{81B3A754-BCDB-4A9C-8B9C-13C1D772DC97}"/>
                    </a:ext>
                  </a:extLst>
                </p:cNvPr>
                <p:cNvSpPr/>
                <p:nvPr/>
              </p:nvSpPr>
              <p:spPr>
                <a:xfrm rot="10800000">
                  <a:off x="1485266" y="3304033"/>
                  <a:ext cx="3822138" cy="75447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1" h="21583" extrusionOk="0">
                      <a:moveTo>
                        <a:pt x="94" y="0"/>
                      </a:moveTo>
                      <a:cubicBezTo>
                        <a:pt x="6171" y="-3"/>
                        <a:pt x="11590" y="1252"/>
                        <a:pt x="15468" y="3252"/>
                      </a:cubicBezTo>
                      <a:cubicBezTo>
                        <a:pt x="19329" y="5244"/>
                        <a:pt x="21600" y="7944"/>
                        <a:pt x="21591" y="10798"/>
                      </a:cubicBezTo>
                      <a:cubicBezTo>
                        <a:pt x="21582" y="13731"/>
                        <a:pt x="19279" y="16456"/>
                        <a:pt x="15231" y="18475"/>
                      </a:cubicBezTo>
                      <a:cubicBezTo>
                        <a:pt x="11319" y="20427"/>
                        <a:pt x="5944" y="21597"/>
                        <a:pt x="0" y="21583"/>
                      </a:cubicBezTo>
                    </a:path>
                  </a:pathLst>
                </a:custGeom>
                <a:noFill/>
                <a:ln w="12700" cap="flat">
                  <a:solidFill>
                    <a:srgbClr val="A6AAA9"/>
                  </a:solidFill>
                  <a:prstDash val="solid"/>
                  <a:miter lim="400000"/>
                  <a:headEnd type="oval" w="med" len="med"/>
                  <a:tailEnd type="oval" w="med" len="med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200"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Helvetica Neue Thin" panose="020B0403020202020204" pitchFamily="34" charset="0"/>
                    <a:ea typeface="Helvetica Neue Thin" panose="020B0403020202020204" pitchFamily="34" charset="0"/>
                    <a:cs typeface="Helvetica Neue" panose="02000503000000020004" pitchFamily="2" charset="0"/>
                  </a:endParaRPr>
                </a:p>
              </p:txBody>
            </p:sp>
            <p:sp>
              <p:nvSpPr>
                <p:cNvPr id="41" name="Shape 757">
                  <a:extLst>
                    <a:ext uri="{FF2B5EF4-FFF2-40B4-BE49-F238E27FC236}">
                      <a16:creationId xmlns:a16="http://schemas.microsoft.com/office/drawing/2014/main" id="{EA7847E5-9602-4BF0-98D1-E386CB71BBB5}"/>
                    </a:ext>
                  </a:extLst>
                </p:cNvPr>
                <p:cNvSpPr/>
                <p:nvPr/>
              </p:nvSpPr>
              <p:spPr>
                <a:xfrm rot="10800000" flipH="1">
                  <a:off x="5229506" y="3304033"/>
                  <a:ext cx="3822192" cy="75447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1" h="21583" extrusionOk="0">
                      <a:moveTo>
                        <a:pt x="94" y="0"/>
                      </a:moveTo>
                      <a:cubicBezTo>
                        <a:pt x="6171" y="-3"/>
                        <a:pt x="11590" y="1252"/>
                        <a:pt x="15468" y="3252"/>
                      </a:cubicBezTo>
                      <a:cubicBezTo>
                        <a:pt x="19329" y="5244"/>
                        <a:pt x="21600" y="7944"/>
                        <a:pt x="21591" y="10798"/>
                      </a:cubicBezTo>
                      <a:cubicBezTo>
                        <a:pt x="21582" y="13731"/>
                        <a:pt x="19279" y="16456"/>
                        <a:pt x="15231" y="18475"/>
                      </a:cubicBezTo>
                      <a:cubicBezTo>
                        <a:pt x="11319" y="20427"/>
                        <a:pt x="5944" y="21597"/>
                        <a:pt x="0" y="21583"/>
                      </a:cubicBezTo>
                    </a:path>
                  </a:pathLst>
                </a:custGeom>
                <a:noFill/>
                <a:ln w="12700" cap="flat">
                  <a:noFill/>
                  <a:prstDash val="solid"/>
                  <a:miter lim="400000"/>
                  <a:headEnd type="oval" w="med" len="med"/>
                  <a:tailEnd type="oval" w="med" len="med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200"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Helvetica Neue Thin" panose="020B0403020202020204" pitchFamily="34" charset="0"/>
                    <a:ea typeface="Helvetica Neue Thin" panose="020B0403020202020204" pitchFamily="34" charset="0"/>
                    <a:cs typeface="Helvetica Neue" panose="02000503000000020004" pitchFamily="2" charset="0"/>
                  </a:endParaRPr>
                </a:p>
              </p:txBody>
            </p:sp>
          </p:grpSp>
          <p:sp>
            <p:nvSpPr>
              <p:cNvPr id="37" name="Shape 758">
                <a:extLst>
                  <a:ext uri="{FF2B5EF4-FFF2-40B4-BE49-F238E27FC236}">
                    <a16:creationId xmlns:a16="http://schemas.microsoft.com/office/drawing/2014/main" id="{4A9D6897-4448-4D94-9F6C-040115DC5735}"/>
                  </a:ext>
                </a:extLst>
              </p:cNvPr>
              <p:cNvSpPr/>
              <p:nvPr/>
            </p:nvSpPr>
            <p:spPr>
              <a:xfrm>
                <a:off x="2757188" y="4061794"/>
                <a:ext cx="228823" cy="228823"/>
              </a:xfrm>
              <a:prstGeom prst="ellipse">
                <a:avLst/>
              </a:prstGeom>
              <a:solidFill>
                <a:srgbClr val="333333"/>
              </a:solidFill>
              <a:ln w="12700" cap="flat">
                <a:solidFill>
                  <a:srgbClr val="333333"/>
                </a:solidFill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  <p:sp>
            <p:nvSpPr>
              <p:cNvPr id="38" name="Shape 762">
                <a:extLst>
                  <a:ext uri="{FF2B5EF4-FFF2-40B4-BE49-F238E27FC236}">
                    <a16:creationId xmlns:a16="http://schemas.microsoft.com/office/drawing/2014/main" id="{D6144A1E-5760-4326-860B-B52AD380EC5C}"/>
                  </a:ext>
                </a:extLst>
              </p:cNvPr>
              <p:cNvSpPr/>
              <p:nvPr/>
            </p:nvSpPr>
            <p:spPr>
              <a:xfrm>
                <a:off x="2441029" y="9585141"/>
                <a:ext cx="278742" cy="278742"/>
              </a:xfrm>
              <a:prstGeom prst="rect">
                <a:avLst/>
              </a:prstGeom>
              <a:solidFill>
                <a:srgbClr val="333333"/>
              </a:solidFill>
              <a:ln w="12700" cap="flat">
                <a:solidFill>
                  <a:srgbClr val="333333"/>
                </a:solidFill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  <p:sp>
            <p:nvSpPr>
              <p:cNvPr id="39" name="Shape 764">
                <a:extLst>
                  <a:ext uri="{FF2B5EF4-FFF2-40B4-BE49-F238E27FC236}">
                    <a16:creationId xmlns:a16="http://schemas.microsoft.com/office/drawing/2014/main" id="{920B13F8-76B9-43A1-81ED-60CDD5CF342E}"/>
                  </a:ext>
                </a:extLst>
              </p:cNvPr>
              <p:cNvSpPr/>
              <p:nvPr/>
            </p:nvSpPr>
            <p:spPr>
              <a:xfrm>
                <a:off x="2023142" y="4526900"/>
                <a:ext cx="472360" cy="472360"/>
              </a:xfrm>
              <a:prstGeom prst="ellipse">
                <a:avLst/>
              </a:pr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</p:grpSp>
        <p:grpSp>
          <p:nvGrpSpPr>
            <p:cNvPr id="33" name="Group 38">
              <a:extLst>
                <a:ext uri="{FF2B5EF4-FFF2-40B4-BE49-F238E27FC236}">
                  <a16:creationId xmlns:a16="http://schemas.microsoft.com/office/drawing/2014/main" id="{6B45A09F-314E-4EF4-9DC6-4E3E8B432F6E}"/>
                </a:ext>
              </a:extLst>
            </p:cNvPr>
            <p:cNvGrpSpPr/>
            <p:nvPr/>
          </p:nvGrpSpPr>
          <p:grpSpPr>
            <a:xfrm>
              <a:off x="1719432" y="2019428"/>
              <a:ext cx="2940217" cy="3030393"/>
              <a:chOff x="2467023" y="4039751"/>
              <a:chExt cx="5878564" cy="6058857"/>
            </a:xfrm>
          </p:grpSpPr>
          <p:sp>
            <p:nvSpPr>
              <p:cNvPr id="34" name="Shape 756">
                <a:extLst>
                  <a:ext uri="{FF2B5EF4-FFF2-40B4-BE49-F238E27FC236}">
                    <a16:creationId xmlns:a16="http://schemas.microsoft.com/office/drawing/2014/main" id="{0C6B9AC4-0DDB-4B05-AD5D-58F702A6DA6C}"/>
                  </a:ext>
                </a:extLst>
              </p:cNvPr>
              <p:cNvSpPr/>
              <p:nvPr/>
            </p:nvSpPr>
            <p:spPr>
              <a:xfrm>
                <a:off x="2855065" y="4039751"/>
                <a:ext cx="5490522" cy="59274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9" h="20095" extrusionOk="0">
                    <a:moveTo>
                      <a:pt x="9820" y="0"/>
                    </a:moveTo>
                    <a:cubicBezTo>
                      <a:pt x="16530" y="21"/>
                      <a:pt x="21600" y="4838"/>
                      <a:pt x="21435" y="10254"/>
                    </a:cubicBezTo>
                    <a:cubicBezTo>
                      <a:pt x="21234" y="16876"/>
                      <a:pt x="13928" y="21600"/>
                      <a:pt x="6282" y="19653"/>
                    </a:cubicBezTo>
                    <a:cubicBezTo>
                      <a:pt x="4961" y="19317"/>
                      <a:pt x="3743" y="18711"/>
                      <a:pt x="2677" y="17962"/>
                    </a:cubicBezTo>
                    <a:cubicBezTo>
                      <a:pt x="1619" y="17218"/>
                      <a:pt x="713" y="16335"/>
                      <a:pt x="0" y="15448"/>
                    </a:cubicBezTo>
                  </a:path>
                </a:pathLst>
              </a:custGeom>
              <a:noFill/>
              <a:ln w="12700" cap="flat">
                <a:solidFill>
                  <a:srgbClr val="227185"/>
                </a:solidFill>
                <a:prstDash val="solid"/>
                <a:miter lim="400000"/>
                <a:headEnd type="oval" w="med" len="med"/>
                <a:tailEnd type="oval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  <p:sp>
            <p:nvSpPr>
              <p:cNvPr id="35" name="Shape 756">
                <a:extLst>
                  <a:ext uri="{FF2B5EF4-FFF2-40B4-BE49-F238E27FC236}">
                    <a16:creationId xmlns:a16="http://schemas.microsoft.com/office/drawing/2014/main" id="{D6FD883D-CDA1-4F62-ADF5-FDB564768A22}"/>
                  </a:ext>
                </a:extLst>
              </p:cNvPr>
              <p:cNvSpPr/>
              <p:nvPr/>
            </p:nvSpPr>
            <p:spPr>
              <a:xfrm rot="8814582">
                <a:off x="2467023" y="4171187"/>
                <a:ext cx="5490522" cy="59274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9" h="20095" extrusionOk="0">
                    <a:moveTo>
                      <a:pt x="9820" y="0"/>
                    </a:moveTo>
                    <a:cubicBezTo>
                      <a:pt x="16530" y="21"/>
                      <a:pt x="21600" y="4838"/>
                      <a:pt x="21435" y="10254"/>
                    </a:cubicBezTo>
                    <a:cubicBezTo>
                      <a:pt x="21234" y="16876"/>
                      <a:pt x="13928" y="21600"/>
                      <a:pt x="6282" y="19653"/>
                    </a:cubicBezTo>
                    <a:cubicBezTo>
                      <a:pt x="4961" y="19317"/>
                      <a:pt x="3743" y="18711"/>
                      <a:pt x="2677" y="17962"/>
                    </a:cubicBezTo>
                    <a:cubicBezTo>
                      <a:pt x="1619" y="17218"/>
                      <a:pt x="713" y="16335"/>
                      <a:pt x="0" y="15448"/>
                    </a:cubicBezTo>
                  </a:path>
                </a:pathLst>
              </a:custGeom>
              <a:noFill/>
              <a:ln w="12700" cap="flat">
                <a:noFill/>
                <a:prstDash val="solid"/>
                <a:miter lim="400000"/>
                <a:headEnd type="oval" w="med" len="med"/>
                <a:tailEnd type="oval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</p:grpSp>
      </p:grpSp>
      <p:sp>
        <p:nvSpPr>
          <p:cNvPr id="44" name="Shape 752">
            <a:extLst>
              <a:ext uri="{FF2B5EF4-FFF2-40B4-BE49-F238E27FC236}">
                <a16:creationId xmlns:a16="http://schemas.microsoft.com/office/drawing/2014/main" id="{D4AA31CB-2D9B-480A-84BD-36BAC836A89A}"/>
              </a:ext>
            </a:extLst>
          </p:cNvPr>
          <p:cNvSpPr/>
          <p:nvPr userDrawn="1"/>
        </p:nvSpPr>
        <p:spPr>
          <a:xfrm>
            <a:off x="3935782" y="0"/>
            <a:ext cx="1348517" cy="68579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3676" y="2657"/>
                  <a:pt x="21600" y="6619"/>
                  <a:pt x="21600" y="10800"/>
                </a:cubicBezTo>
                <a:cubicBezTo>
                  <a:pt x="21600" y="14981"/>
                  <a:pt x="13676" y="18943"/>
                  <a:pt x="0" y="21600"/>
                </a:cubicBezTo>
              </a:path>
            </a:pathLst>
          </a:custGeom>
          <a:ln w="12700">
            <a:solidFill>
              <a:srgbClr val="00AEC9"/>
            </a:solidFill>
            <a:miter lim="400000"/>
            <a:headEnd type="none"/>
            <a:tailEnd type="none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 sz="2400">
              <a:latin typeface="Helvetica Neue Thin" panose="020B0403020202020204" pitchFamily="34" charset="0"/>
              <a:ea typeface="Helvetica Neue Thin" panose="020B0403020202020204" pitchFamily="34" charset="0"/>
              <a:cs typeface="Helvetica Neue" panose="02000503000000020004" pitchFamily="2" charset="0"/>
            </a:endParaRPr>
          </a:p>
        </p:txBody>
      </p:sp>
      <p:sp>
        <p:nvSpPr>
          <p:cNvPr id="45" name="Oval 6">
            <a:extLst>
              <a:ext uri="{FF2B5EF4-FFF2-40B4-BE49-F238E27FC236}">
                <a16:creationId xmlns:a16="http://schemas.microsoft.com/office/drawing/2014/main" id="{886769EC-EB3B-443B-9654-96EBF2273441}"/>
              </a:ext>
            </a:extLst>
          </p:cNvPr>
          <p:cNvSpPr/>
          <p:nvPr userDrawn="1"/>
        </p:nvSpPr>
        <p:spPr>
          <a:xfrm>
            <a:off x="4546922" y="1024113"/>
            <a:ext cx="397440" cy="379056"/>
          </a:xfrm>
          <a:prstGeom prst="ellipse">
            <a:avLst/>
          </a:prstGeom>
          <a:solidFill>
            <a:srgbClr val="00AEC9"/>
          </a:solidFill>
          <a:ln w="12700" cap="flat" cmpd="sng" algn="ctr">
            <a:solidFill>
              <a:srgbClr val="00AEC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Thin" panose="020B0403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92A8572-2344-4038-8FCF-9C1B2FE470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1962" y="1013616"/>
            <a:ext cx="4419600" cy="40005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lang="fr-FR" sz="1400" b="1" i="0" u="none" strike="noStrike" cap="none" dirty="0" smtClean="0">
                <a:solidFill>
                  <a:srgbClr val="00AEC9"/>
                </a:solidFill>
                <a:latin typeface="Roboto"/>
                <a:ea typeface="Roboto"/>
                <a:cs typeface="Arial"/>
                <a:sym typeface="Arial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  <a:endParaRPr lang="en-GB"/>
          </a:p>
        </p:txBody>
      </p:sp>
      <p:sp>
        <p:nvSpPr>
          <p:cNvPr id="46" name="Oval 6">
            <a:extLst>
              <a:ext uri="{FF2B5EF4-FFF2-40B4-BE49-F238E27FC236}">
                <a16:creationId xmlns:a16="http://schemas.microsoft.com/office/drawing/2014/main" id="{E5B4CFFB-096C-46C1-ACE0-08055B2E1396}"/>
              </a:ext>
            </a:extLst>
          </p:cNvPr>
          <p:cNvSpPr/>
          <p:nvPr userDrawn="1"/>
        </p:nvSpPr>
        <p:spPr>
          <a:xfrm>
            <a:off x="4950171" y="2025377"/>
            <a:ext cx="397440" cy="379056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 Thin" panose="020B040302020202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47" name="Oval 6">
            <a:extLst>
              <a:ext uri="{FF2B5EF4-FFF2-40B4-BE49-F238E27FC236}">
                <a16:creationId xmlns:a16="http://schemas.microsoft.com/office/drawing/2014/main" id="{DEB4C284-15CB-4CAF-84CF-A85F7F65CA53}"/>
              </a:ext>
            </a:extLst>
          </p:cNvPr>
          <p:cNvSpPr/>
          <p:nvPr userDrawn="1"/>
        </p:nvSpPr>
        <p:spPr>
          <a:xfrm>
            <a:off x="5088041" y="3026641"/>
            <a:ext cx="397440" cy="379056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 Thin" panose="020B0403020202020204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FB5C99A-CF17-46F2-9C10-962B60A5F1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94238" y="2014880"/>
            <a:ext cx="4419600" cy="40005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b="1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1" name="Espace réservé du texte 4">
            <a:extLst>
              <a:ext uri="{FF2B5EF4-FFF2-40B4-BE49-F238E27FC236}">
                <a16:creationId xmlns:a16="http://schemas.microsoft.com/office/drawing/2014/main" id="{CA890C12-FB0B-4EC1-8E4D-1803B05424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46638" y="3016144"/>
            <a:ext cx="4419600" cy="40005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b="1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3" name="Slide Number Placeholder 5">
            <a:extLst>
              <a:ext uri="{FF2B5EF4-FFF2-40B4-BE49-F238E27FC236}">
                <a16:creationId xmlns:a16="http://schemas.microsoft.com/office/drawing/2014/main" id="{41A02DF8-D15F-431D-9A9E-480FEF5B8CA8}"/>
              </a:ext>
            </a:extLst>
          </p:cNvPr>
          <p:cNvSpPr txBox="1">
            <a:spLocks/>
          </p:cNvSpPr>
          <p:nvPr userDrawn="1"/>
        </p:nvSpPr>
        <p:spPr>
          <a:xfrm>
            <a:off x="11262140" y="6201295"/>
            <a:ext cx="325802" cy="3165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341F81-6E09-864A-B8BA-F52DD05AD536}" type="slidenum">
              <a:rPr lang="en-US" sz="800" smtClean="0">
                <a:solidFill>
                  <a:srgbClr val="00AEC9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  <a:pPr algn="ctr"/>
              <a:t>‹N°›</a:t>
            </a:fld>
            <a:endParaRPr lang="en-US" sz="800">
              <a:solidFill>
                <a:srgbClr val="00AEC9"/>
              </a:solidFill>
              <a:latin typeface="Helvetica Neue Thin" panose="020B0403020202020204" pitchFamily="34" charset="0"/>
              <a:ea typeface="Helvetica Neue Thin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992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66;p14">
            <a:extLst>
              <a:ext uri="{FF2B5EF4-FFF2-40B4-BE49-F238E27FC236}">
                <a16:creationId xmlns:a16="http://schemas.microsoft.com/office/drawing/2014/main" id="{7C875E1F-58BE-4C86-A43D-E7EFCDB3396D}"/>
              </a:ext>
            </a:extLst>
          </p:cNvPr>
          <p:cNvSpPr/>
          <p:nvPr userDrawn="1"/>
        </p:nvSpPr>
        <p:spPr>
          <a:xfrm>
            <a:off x="3948545" y="-1"/>
            <a:ext cx="8243455" cy="6857999"/>
          </a:xfrm>
          <a:prstGeom prst="rect">
            <a:avLst/>
          </a:prstGeom>
          <a:solidFill>
            <a:srgbClr val="F3F4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65;p14">
            <a:extLst>
              <a:ext uri="{FF2B5EF4-FFF2-40B4-BE49-F238E27FC236}">
                <a16:creationId xmlns:a16="http://schemas.microsoft.com/office/drawing/2014/main" id="{158CA63C-C213-43AD-9540-23EBA9713CF0}"/>
              </a:ext>
            </a:extLst>
          </p:cNvPr>
          <p:cNvSpPr/>
          <p:nvPr userDrawn="1"/>
        </p:nvSpPr>
        <p:spPr>
          <a:xfrm>
            <a:off x="0" y="0"/>
            <a:ext cx="523702" cy="6858000"/>
          </a:xfrm>
          <a:prstGeom prst="rect">
            <a:avLst/>
          </a:prstGeom>
          <a:solidFill>
            <a:srgbClr val="00AE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72;p14">
            <a:extLst>
              <a:ext uri="{FF2B5EF4-FFF2-40B4-BE49-F238E27FC236}">
                <a16:creationId xmlns:a16="http://schemas.microsoft.com/office/drawing/2014/main" id="{D3470131-E4CD-4DF5-908A-5DE31B6919EE}"/>
              </a:ext>
            </a:extLst>
          </p:cNvPr>
          <p:cNvGrpSpPr/>
          <p:nvPr userDrawn="1"/>
        </p:nvGrpSpPr>
        <p:grpSpPr>
          <a:xfrm>
            <a:off x="1116336" y="6101539"/>
            <a:ext cx="10471606" cy="440572"/>
            <a:chOff x="684075" y="4630119"/>
            <a:chExt cx="8306904" cy="406681"/>
          </a:xfrm>
        </p:grpSpPr>
        <p:pic>
          <p:nvPicPr>
            <p:cNvPr id="12" name="Google Shape;73;p14">
              <a:extLst>
                <a:ext uri="{FF2B5EF4-FFF2-40B4-BE49-F238E27FC236}">
                  <a16:creationId xmlns:a16="http://schemas.microsoft.com/office/drawing/2014/main" id="{0C258A76-B024-418E-A2F4-0C6A4743D6F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4075" y="4630119"/>
              <a:ext cx="1310340" cy="40668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Google Shape;74;p14">
              <a:extLst>
                <a:ext uri="{FF2B5EF4-FFF2-40B4-BE49-F238E27FC236}">
                  <a16:creationId xmlns:a16="http://schemas.microsoft.com/office/drawing/2014/main" id="{B4604782-2C34-4DD9-AA34-6A841EA647ED}"/>
                </a:ext>
              </a:extLst>
            </p:cNvPr>
            <p:cNvSpPr txBox="1"/>
            <p:nvPr/>
          </p:nvSpPr>
          <p:spPr>
            <a:xfrm>
              <a:off x="6989827" y="4825461"/>
              <a:ext cx="1595121" cy="120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225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800">
                  <a:solidFill>
                    <a:srgbClr val="1A2839"/>
                  </a:solidFill>
                  <a:latin typeface="Roboto"/>
                  <a:ea typeface="Roboto"/>
                  <a:cs typeface="Roboto"/>
                  <a:sym typeface="Roboto"/>
                </a:rPr>
                <a:t>Bleckwen copyright ©   Avril 2021</a:t>
              </a:r>
              <a:endParaRPr sz="800">
                <a:solidFill>
                  <a:srgbClr val="1A2839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5" name="Google Shape;76;p14">
              <a:extLst>
                <a:ext uri="{FF2B5EF4-FFF2-40B4-BE49-F238E27FC236}">
                  <a16:creationId xmlns:a16="http://schemas.microsoft.com/office/drawing/2014/main" id="{48D2C8C0-6DE3-42F2-8217-C900AB0BCFC4}"/>
                </a:ext>
              </a:extLst>
            </p:cNvPr>
            <p:cNvSpPr/>
            <p:nvPr/>
          </p:nvSpPr>
          <p:spPr>
            <a:xfrm>
              <a:off x="8732527" y="4722202"/>
              <a:ext cx="258452" cy="314598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8580ED34-1319-4930-BE2B-DF91F16C134E}"/>
              </a:ext>
            </a:extLst>
          </p:cNvPr>
          <p:cNvGrpSpPr/>
          <p:nvPr userDrawn="1"/>
        </p:nvGrpSpPr>
        <p:grpSpPr>
          <a:xfrm>
            <a:off x="1116336" y="2054882"/>
            <a:ext cx="2437687" cy="2324693"/>
            <a:chOff x="1228397" y="1651452"/>
            <a:chExt cx="3784420" cy="3773591"/>
          </a:xfrm>
        </p:grpSpPr>
        <p:sp>
          <p:nvSpPr>
            <p:cNvPr id="18" name="Shape 753">
              <a:extLst>
                <a:ext uri="{FF2B5EF4-FFF2-40B4-BE49-F238E27FC236}">
                  <a16:creationId xmlns:a16="http://schemas.microsoft.com/office/drawing/2014/main" id="{EBE98AE5-467E-4973-A2C5-E8AD22A6EADB}"/>
                </a:ext>
              </a:extLst>
            </p:cNvPr>
            <p:cNvSpPr/>
            <p:nvPr/>
          </p:nvSpPr>
          <p:spPr>
            <a:xfrm>
              <a:off x="4357894" y="3072125"/>
              <a:ext cx="525665" cy="1701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46" h="21600" extrusionOk="0">
                  <a:moveTo>
                    <a:pt x="18523" y="0"/>
                  </a:moveTo>
                  <a:cubicBezTo>
                    <a:pt x="21600" y="4083"/>
                    <a:pt x="21160" y="8362"/>
                    <a:pt x="17250" y="12368"/>
                  </a:cubicBezTo>
                  <a:cubicBezTo>
                    <a:pt x="13854" y="15849"/>
                    <a:pt x="7939" y="19015"/>
                    <a:pt x="0" y="21600"/>
                  </a:cubicBezTo>
                </a:path>
              </a:pathLst>
            </a:custGeom>
            <a:noFill/>
            <a:ln w="12700" cap="flat">
              <a:solidFill>
                <a:srgbClr val="DCDEE0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buClrTx/>
                <a:buFontTx/>
                <a:buNone/>
                <a:defRPr sz="3200"/>
              </a:pPr>
              <a:endParaRPr sz="2400" kern="1200"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sp>
          <p:nvSpPr>
            <p:cNvPr id="21" name="Shape 754">
              <a:extLst>
                <a:ext uri="{FF2B5EF4-FFF2-40B4-BE49-F238E27FC236}">
                  <a16:creationId xmlns:a16="http://schemas.microsoft.com/office/drawing/2014/main" id="{80C746E0-8DAF-4349-9D4E-A70D96736B2A}"/>
                </a:ext>
              </a:extLst>
            </p:cNvPr>
            <p:cNvSpPr/>
            <p:nvPr/>
          </p:nvSpPr>
          <p:spPr>
            <a:xfrm>
              <a:off x="1923969" y="2244645"/>
              <a:ext cx="2493918" cy="2493919"/>
            </a:xfrm>
            <a:prstGeom prst="ellipse">
              <a:avLst/>
            </a:prstGeom>
            <a:noFill/>
            <a:ln w="12700" cap="flat">
              <a:solidFill>
                <a:srgbClr val="CBCED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buClrTx/>
                <a:buFontTx/>
                <a:buNone/>
                <a:defRPr sz="3200">
                  <a:solidFill>
                    <a:srgbClr val="FFFFFF"/>
                  </a:solidFill>
                </a:defRPr>
              </a:pPr>
              <a:endParaRPr sz="2400" kern="1200">
                <a:solidFill>
                  <a:srgbClr val="FFFFFF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sp>
          <p:nvSpPr>
            <p:cNvPr id="22" name="Shape 759">
              <a:extLst>
                <a:ext uri="{FF2B5EF4-FFF2-40B4-BE49-F238E27FC236}">
                  <a16:creationId xmlns:a16="http://schemas.microsoft.com/office/drawing/2014/main" id="{ADB9D176-0B3E-4109-98F6-682F5F42B720}"/>
                </a:ext>
              </a:extLst>
            </p:cNvPr>
            <p:cNvSpPr/>
            <p:nvPr/>
          </p:nvSpPr>
          <p:spPr>
            <a:xfrm>
              <a:off x="3618875" y="4790020"/>
              <a:ext cx="181735" cy="181734"/>
            </a:xfrm>
            <a:prstGeom prst="ellipse">
              <a:avLst/>
            </a:prstGeom>
            <a:solidFill>
              <a:srgbClr val="333333"/>
            </a:solidFill>
            <a:ln w="12700" cap="flat">
              <a:solidFill>
                <a:srgbClr val="333333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sp>
          <p:nvSpPr>
            <p:cNvPr id="24" name="Shape 760">
              <a:extLst>
                <a:ext uri="{FF2B5EF4-FFF2-40B4-BE49-F238E27FC236}">
                  <a16:creationId xmlns:a16="http://schemas.microsoft.com/office/drawing/2014/main" id="{C2AF0B8F-00F4-4AF6-B525-600DB3EFC6FE}"/>
                </a:ext>
              </a:extLst>
            </p:cNvPr>
            <p:cNvSpPr/>
            <p:nvPr/>
          </p:nvSpPr>
          <p:spPr>
            <a:xfrm>
              <a:off x="1878149" y="3588295"/>
              <a:ext cx="109225" cy="109225"/>
            </a:xfrm>
            <a:prstGeom prst="ellipse">
              <a:avLst/>
            </a:prstGeom>
            <a:solidFill>
              <a:srgbClr val="C0C3C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buClrTx/>
                <a:buFontTx/>
                <a:buNone/>
                <a:defRPr sz="3200">
                  <a:solidFill>
                    <a:srgbClr val="FFFFFF"/>
                  </a:solidFill>
                </a:defRPr>
              </a:pPr>
              <a:endParaRPr sz="2400" kern="1200">
                <a:solidFill>
                  <a:srgbClr val="FFFFFF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sp>
          <p:nvSpPr>
            <p:cNvPr id="27" name="Shape 761">
              <a:extLst>
                <a:ext uri="{FF2B5EF4-FFF2-40B4-BE49-F238E27FC236}">
                  <a16:creationId xmlns:a16="http://schemas.microsoft.com/office/drawing/2014/main" id="{80E3FEE0-F577-44E6-9FA9-6965E00A58E8}"/>
                </a:ext>
              </a:extLst>
            </p:cNvPr>
            <p:cNvSpPr/>
            <p:nvPr/>
          </p:nvSpPr>
          <p:spPr>
            <a:xfrm>
              <a:off x="4772876" y="3059953"/>
              <a:ext cx="109225" cy="109225"/>
            </a:xfrm>
            <a:prstGeom prst="ellipse">
              <a:avLst/>
            </a:prstGeom>
            <a:solidFill>
              <a:srgbClr val="333333"/>
            </a:solidFill>
            <a:ln w="12700" cap="flat">
              <a:solidFill>
                <a:srgbClr val="333333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sp>
          <p:nvSpPr>
            <p:cNvPr id="30" name="Shape 763">
              <a:extLst>
                <a:ext uri="{FF2B5EF4-FFF2-40B4-BE49-F238E27FC236}">
                  <a16:creationId xmlns:a16="http://schemas.microsoft.com/office/drawing/2014/main" id="{58120466-D786-4EB4-98FF-64CC9ABF366F}"/>
                </a:ext>
              </a:extLst>
            </p:cNvPr>
            <p:cNvSpPr/>
            <p:nvPr/>
          </p:nvSpPr>
          <p:spPr>
            <a:xfrm>
              <a:off x="3969621" y="4659700"/>
              <a:ext cx="103121" cy="103121"/>
            </a:xfrm>
            <a:prstGeom prst="ellipse">
              <a:avLst/>
            </a:prstGeom>
            <a:solidFill>
              <a:srgbClr val="333333"/>
            </a:solidFill>
            <a:ln w="12700" cap="flat">
              <a:solidFill>
                <a:srgbClr val="333333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grpSp>
          <p:nvGrpSpPr>
            <p:cNvPr id="31" name="Group 24">
              <a:extLst>
                <a:ext uri="{FF2B5EF4-FFF2-40B4-BE49-F238E27FC236}">
                  <a16:creationId xmlns:a16="http://schemas.microsoft.com/office/drawing/2014/main" id="{834ABA89-3CE0-48D6-919C-5E0991CD3A50}"/>
                </a:ext>
              </a:extLst>
            </p:cNvPr>
            <p:cNvGrpSpPr/>
            <p:nvPr/>
          </p:nvGrpSpPr>
          <p:grpSpPr>
            <a:xfrm>
              <a:off x="2040471" y="2361148"/>
              <a:ext cx="2260913" cy="2260914"/>
              <a:chOff x="3108898" y="4722973"/>
              <a:chExt cx="4520389" cy="4520390"/>
            </a:xfrm>
          </p:grpSpPr>
          <p:sp>
            <p:nvSpPr>
              <p:cNvPr id="42" name="Shape 755">
                <a:extLst>
                  <a:ext uri="{FF2B5EF4-FFF2-40B4-BE49-F238E27FC236}">
                    <a16:creationId xmlns:a16="http://schemas.microsoft.com/office/drawing/2014/main" id="{789BE24A-0D5B-4A4C-8EAC-DCC26FDA6ABB}"/>
                  </a:ext>
                </a:extLst>
              </p:cNvPr>
              <p:cNvSpPr/>
              <p:nvPr/>
            </p:nvSpPr>
            <p:spPr>
              <a:xfrm>
                <a:off x="3108898" y="4722973"/>
                <a:ext cx="4520389" cy="4520390"/>
              </a:xfrm>
              <a:prstGeom prst="ellipse">
                <a:avLst/>
              </a:prstGeom>
              <a:solidFill>
                <a:srgbClr val="00AEC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  <p:sp>
            <p:nvSpPr>
              <p:cNvPr id="43" name="Shape 782">
                <a:extLst>
                  <a:ext uri="{FF2B5EF4-FFF2-40B4-BE49-F238E27FC236}">
                    <a16:creationId xmlns:a16="http://schemas.microsoft.com/office/drawing/2014/main" id="{0128DD83-71C4-47A0-AF50-D8B1460A5428}"/>
                  </a:ext>
                </a:extLst>
              </p:cNvPr>
              <p:cNvSpPr/>
              <p:nvPr/>
            </p:nvSpPr>
            <p:spPr>
              <a:xfrm>
                <a:off x="4076089" y="6505309"/>
                <a:ext cx="2840149" cy="93229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c="http://schemas.openxmlformats.org/markup-compatibility/2006" xmlns:mv="urn:schemas-microsoft-com:mac:vml" xmlns:ma14="http://schemas.microsoft.com/office/mac/drawingml/2011/main" xmlns="" val="1"/>
                </a:ext>
              </a:extLst>
            </p:spPr>
            <p:txBody>
              <a:bodyPr wrap="square" lIns="50800" tIns="50800" rIns="50800" bIns="50800" anchor="ctr">
                <a:spAutoFit/>
              </a:bodyPr>
              <a:lstStyle>
                <a:lvl1pPr>
                  <a:defRPr sz="7000">
                    <a:solidFill>
                      <a:srgbClr val="FFFFFF"/>
                    </a:solidFill>
                    <a:latin typeface="Lato Bold"/>
                    <a:ea typeface="Lato Bold"/>
                    <a:cs typeface="Lato Bold"/>
                    <a:sym typeface="Lato Bold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200" b="1" i="0" u="none" strike="noStrike" kern="1200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" panose="02000000000000000000" pitchFamily="2" charset="0"/>
                    <a:ea typeface="Roboto" panose="02000000000000000000" pitchFamily="2" charset="0"/>
                    <a:cs typeface="Helvetica Neue" panose="02000503000000020004" pitchFamily="2" charset="0"/>
                    <a:sym typeface="Lato Bold"/>
                  </a:rPr>
                  <a:t>Sommaire</a:t>
                </a:r>
                <a:endParaRPr kumimoji="0" lang="fr-FR" sz="1100" b="1" i="0" u="none" strike="noStrike" kern="1200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Helvetica Neue" panose="02000503000000020004" pitchFamily="2" charset="0"/>
                  <a:sym typeface="Lato Bold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00A21B0-D1DE-4C3C-9FE5-13BBC7C616ED}"/>
                </a:ext>
              </a:extLst>
            </p:cNvPr>
            <p:cNvGrpSpPr/>
            <p:nvPr/>
          </p:nvGrpSpPr>
          <p:grpSpPr>
            <a:xfrm>
              <a:off x="1228397" y="1651452"/>
              <a:ext cx="3784420" cy="3773591"/>
              <a:chOff x="1485266" y="3304033"/>
              <a:chExt cx="7566432" cy="7544781"/>
            </a:xfrm>
          </p:grpSpPr>
          <p:grpSp>
            <p:nvGrpSpPr>
              <p:cNvPr id="36" name="Group 32">
                <a:extLst>
                  <a:ext uri="{FF2B5EF4-FFF2-40B4-BE49-F238E27FC236}">
                    <a16:creationId xmlns:a16="http://schemas.microsoft.com/office/drawing/2014/main" id="{0988D75F-24D6-4A75-869F-63FA96E68795}"/>
                  </a:ext>
                </a:extLst>
              </p:cNvPr>
              <p:cNvGrpSpPr/>
              <p:nvPr/>
            </p:nvGrpSpPr>
            <p:grpSpPr>
              <a:xfrm>
                <a:off x="1485266" y="3304033"/>
                <a:ext cx="7566432" cy="7544781"/>
                <a:chOff x="1485266" y="3304033"/>
                <a:chExt cx="7566432" cy="7544781"/>
              </a:xfrm>
            </p:grpSpPr>
            <p:sp>
              <p:nvSpPr>
                <p:cNvPr id="40" name="Shape 757">
                  <a:extLst>
                    <a:ext uri="{FF2B5EF4-FFF2-40B4-BE49-F238E27FC236}">
                      <a16:creationId xmlns:a16="http://schemas.microsoft.com/office/drawing/2014/main" id="{81B3A754-BCDB-4A9C-8B9C-13C1D772DC97}"/>
                    </a:ext>
                  </a:extLst>
                </p:cNvPr>
                <p:cNvSpPr/>
                <p:nvPr/>
              </p:nvSpPr>
              <p:spPr>
                <a:xfrm rot="10800000">
                  <a:off x="1485266" y="3304033"/>
                  <a:ext cx="3822138" cy="75447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1" h="21583" extrusionOk="0">
                      <a:moveTo>
                        <a:pt x="94" y="0"/>
                      </a:moveTo>
                      <a:cubicBezTo>
                        <a:pt x="6171" y="-3"/>
                        <a:pt x="11590" y="1252"/>
                        <a:pt x="15468" y="3252"/>
                      </a:cubicBezTo>
                      <a:cubicBezTo>
                        <a:pt x="19329" y="5244"/>
                        <a:pt x="21600" y="7944"/>
                        <a:pt x="21591" y="10798"/>
                      </a:cubicBezTo>
                      <a:cubicBezTo>
                        <a:pt x="21582" y="13731"/>
                        <a:pt x="19279" y="16456"/>
                        <a:pt x="15231" y="18475"/>
                      </a:cubicBezTo>
                      <a:cubicBezTo>
                        <a:pt x="11319" y="20427"/>
                        <a:pt x="5944" y="21597"/>
                        <a:pt x="0" y="21583"/>
                      </a:cubicBezTo>
                    </a:path>
                  </a:pathLst>
                </a:custGeom>
                <a:noFill/>
                <a:ln w="12700" cap="flat">
                  <a:solidFill>
                    <a:srgbClr val="A6AAA9"/>
                  </a:solidFill>
                  <a:prstDash val="solid"/>
                  <a:miter lim="400000"/>
                  <a:headEnd type="oval" w="med" len="med"/>
                  <a:tailEnd type="oval" w="med" len="med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200"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Helvetica Neue Thin" panose="020B0403020202020204" pitchFamily="34" charset="0"/>
                    <a:ea typeface="Helvetica Neue Thin" panose="020B0403020202020204" pitchFamily="34" charset="0"/>
                    <a:cs typeface="Helvetica Neue" panose="02000503000000020004" pitchFamily="2" charset="0"/>
                  </a:endParaRPr>
                </a:p>
              </p:txBody>
            </p:sp>
            <p:sp>
              <p:nvSpPr>
                <p:cNvPr id="41" name="Shape 757">
                  <a:extLst>
                    <a:ext uri="{FF2B5EF4-FFF2-40B4-BE49-F238E27FC236}">
                      <a16:creationId xmlns:a16="http://schemas.microsoft.com/office/drawing/2014/main" id="{EA7847E5-9602-4BF0-98D1-E386CB71BBB5}"/>
                    </a:ext>
                  </a:extLst>
                </p:cNvPr>
                <p:cNvSpPr/>
                <p:nvPr/>
              </p:nvSpPr>
              <p:spPr>
                <a:xfrm rot="10800000" flipH="1">
                  <a:off x="5229506" y="3304033"/>
                  <a:ext cx="3822192" cy="75447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1" h="21583" extrusionOk="0">
                      <a:moveTo>
                        <a:pt x="94" y="0"/>
                      </a:moveTo>
                      <a:cubicBezTo>
                        <a:pt x="6171" y="-3"/>
                        <a:pt x="11590" y="1252"/>
                        <a:pt x="15468" y="3252"/>
                      </a:cubicBezTo>
                      <a:cubicBezTo>
                        <a:pt x="19329" y="5244"/>
                        <a:pt x="21600" y="7944"/>
                        <a:pt x="21591" y="10798"/>
                      </a:cubicBezTo>
                      <a:cubicBezTo>
                        <a:pt x="21582" y="13731"/>
                        <a:pt x="19279" y="16456"/>
                        <a:pt x="15231" y="18475"/>
                      </a:cubicBezTo>
                      <a:cubicBezTo>
                        <a:pt x="11319" y="20427"/>
                        <a:pt x="5944" y="21597"/>
                        <a:pt x="0" y="21583"/>
                      </a:cubicBezTo>
                    </a:path>
                  </a:pathLst>
                </a:custGeom>
                <a:noFill/>
                <a:ln w="12700" cap="flat">
                  <a:noFill/>
                  <a:prstDash val="solid"/>
                  <a:miter lim="400000"/>
                  <a:headEnd type="oval" w="med" len="med"/>
                  <a:tailEnd type="oval" w="med" len="med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200"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Helvetica Neue Thin" panose="020B0403020202020204" pitchFamily="34" charset="0"/>
                    <a:ea typeface="Helvetica Neue Thin" panose="020B0403020202020204" pitchFamily="34" charset="0"/>
                    <a:cs typeface="Helvetica Neue" panose="02000503000000020004" pitchFamily="2" charset="0"/>
                  </a:endParaRPr>
                </a:p>
              </p:txBody>
            </p:sp>
          </p:grpSp>
          <p:sp>
            <p:nvSpPr>
              <p:cNvPr id="37" name="Shape 758">
                <a:extLst>
                  <a:ext uri="{FF2B5EF4-FFF2-40B4-BE49-F238E27FC236}">
                    <a16:creationId xmlns:a16="http://schemas.microsoft.com/office/drawing/2014/main" id="{4A9D6897-4448-4D94-9F6C-040115DC5735}"/>
                  </a:ext>
                </a:extLst>
              </p:cNvPr>
              <p:cNvSpPr/>
              <p:nvPr/>
            </p:nvSpPr>
            <p:spPr>
              <a:xfrm>
                <a:off x="2757188" y="4061794"/>
                <a:ext cx="228823" cy="228823"/>
              </a:xfrm>
              <a:prstGeom prst="ellipse">
                <a:avLst/>
              </a:prstGeom>
              <a:solidFill>
                <a:srgbClr val="333333"/>
              </a:solidFill>
              <a:ln w="12700" cap="flat">
                <a:solidFill>
                  <a:srgbClr val="333333"/>
                </a:solidFill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  <p:sp>
            <p:nvSpPr>
              <p:cNvPr id="38" name="Shape 762">
                <a:extLst>
                  <a:ext uri="{FF2B5EF4-FFF2-40B4-BE49-F238E27FC236}">
                    <a16:creationId xmlns:a16="http://schemas.microsoft.com/office/drawing/2014/main" id="{D6144A1E-5760-4326-860B-B52AD380EC5C}"/>
                  </a:ext>
                </a:extLst>
              </p:cNvPr>
              <p:cNvSpPr/>
              <p:nvPr/>
            </p:nvSpPr>
            <p:spPr>
              <a:xfrm>
                <a:off x="2441029" y="9585141"/>
                <a:ext cx="278742" cy="278742"/>
              </a:xfrm>
              <a:prstGeom prst="rect">
                <a:avLst/>
              </a:prstGeom>
              <a:solidFill>
                <a:srgbClr val="333333"/>
              </a:solidFill>
              <a:ln w="12700" cap="flat">
                <a:solidFill>
                  <a:srgbClr val="333333"/>
                </a:solidFill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  <p:sp>
            <p:nvSpPr>
              <p:cNvPr id="39" name="Shape 764">
                <a:extLst>
                  <a:ext uri="{FF2B5EF4-FFF2-40B4-BE49-F238E27FC236}">
                    <a16:creationId xmlns:a16="http://schemas.microsoft.com/office/drawing/2014/main" id="{920B13F8-76B9-43A1-81ED-60CDD5CF342E}"/>
                  </a:ext>
                </a:extLst>
              </p:cNvPr>
              <p:cNvSpPr/>
              <p:nvPr/>
            </p:nvSpPr>
            <p:spPr>
              <a:xfrm>
                <a:off x="2023142" y="4526900"/>
                <a:ext cx="472360" cy="472360"/>
              </a:xfrm>
              <a:prstGeom prst="ellipse">
                <a:avLst/>
              </a:pr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</p:grpSp>
        <p:grpSp>
          <p:nvGrpSpPr>
            <p:cNvPr id="33" name="Group 38">
              <a:extLst>
                <a:ext uri="{FF2B5EF4-FFF2-40B4-BE49-F238E27FC236}">
                  <a16:creationId xmlns:a16="http://schemas.microsoft.com/office/drawing/2014/main" id="{6B45A09F-314E-4EF4-9DC6-4E3E8B432F6E}"/>
                </a:ext>
              </a:extLst>
            </p:cNvPr>
            <p:cNvGrpSpPr/>
            <p:nvPr/>
          </p:nvGrpSpPr>
          <p:grpSpPr>
            <a:xfrm>
              <a:off x="1719432" y="2019428"/>
              <a:ext cx="2940217" cy="3030393"/>
              <a:chOff x="2467023" y="4039751"/>
              <a:chExt cx="5878564" cy="6058857"/>
            </a:xfrm>
          </p:grpSpPr>
          <p:sp>
            <p:nvSpPr>
              <p:cNvPr id="34" name="Shape 756">
                <a:extLst>
                  <a:ext uri="{FF2B5EF4-FFF2-40B4-BE49-F238E27FC236}">
                    <a16:creationId xmlns:a16="http://schemas.microsoft.com/office/drawing/2014/main" id="{0C6B9AC4-0DDB-4B05-AD5D-58F702A6DA6C}"/>
                  </a:ext>
                </a:extLst>
              </p:cNvPr>
              <p:cNvSpPr/>
              <p:nvPr/>
            </p:nvSpPr>
            <p:spPr>
              <a:xfrm>
                <a:off x="2855065" y="4039751"/>
                <a:ext cx="5490522" cy="59274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9" h="20095" extrusionOk="0">
                    <a:moveTo>
                      <a:pt x="9820" y="0"/>
                    </a:moveTo>
                    <a:cubicBezTo>
                      <a:pt x="16530" y="21"/>
                      <a:pt x="21600" y="4838"/>
                      <a:pt x="21435" y="10254"/>
                    </a:cubicBezTo>
                    <a:cubicBezTo>
                      <a:pt x="21234" y="16876"/>
                      <a:pt x="13928" y="21600"/>
                      <a:pt x="6282" y="19653"/>
                    </a:cubicBezTo>
                    <a:cubicBezTo>
                      <a:pt x="4961" y="19317"/>
                      <a:pt x="3743" y="18711"/>
                      <a:pt x="2677" y="17962"/>
                    </a:cubicBezTo>
                    <a:cubicBezTo>
                      <a:pt x="1619" y="17218"/>
                      <a:pt x="713" y="16335"/>
                      <a:pt x="0" y="15448"/>
                    </a:cubicBezTo>
                  </a:path>
                </a:pathLst>
              </a:custGeom>
              <a:noFill/>
              <a:ln w="12700" cap="flat">
                <a:solidFill>
                  <a:srgbClr val="227185"/>
                </a:solidFill>
                <a:prstDash val="solid"/>
                <a:miter lim="400000"/>
                <a:headEnd type="oval" w="med" len="med"/>
                <a:tailEnd type="oval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  <p:sp>
            <p:nvSpPr>
              <p:cNvPr id="35" name="Shape 756">
                <a:extLst>
                  <a:ext uri="{FF2B5EF4-FFF2-40B4-BE49-F238E27FC236}">
                    <a16:creationId xmlns:a16="http://schemas.microsoft.com/office/drawing/2014/main" id="{D6FD883D-CDA1-4F62-ADF5-FDB564768A22}"/>
                  </a:ext>
                </a:extLst>
              </p:cNvPr>
              <p:cNvSpPr/>
              <p:nvPr/>
            </p:nvSpPr>
            <p:spPr>
              <a:xfrm rot="8814582">
                <a:off x="2467023" y="4171187"/>
                <a:ext cx="5490522" cy="59274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9" h="20095" extrusionOk="0">
                    <a:moveTo>
                      <a:pt x="9820" y="0"/>
                    </a:moveTo>
                    <a:cubicBezTo>
                      <a:pt x="16530" y="21"/>
                      <a:pt x="21600" y="4838"/>
                      <a:pt x="21435" y="10254"/>
                    </a:cubicBezTo>
                    <a:cubicBezTo>
                      <a:pt x="21234" y="16876"/>
                      <a:pt x="13928" y="21600"/>
                      <a:pt x="6282" y="19653"/>
                    </a:cubicBezTo>
                    <a:cubicBezTo>
                      <a:pt x="4961" y="19317"/>
                      <a:pt x="3743" y="18711"/>
                      <a:pt x="2677" y="17962"/>
                    </a:cubicBezTo>
                    <a:cubicBezTo>
                      <a:pt x="1619" y="17218"/>
                      <a:pt x="713" y="16335"/>
                      <a:pt x="0" y="15448"/>
                    </a:cubicBezTo>
                  </a:path>
                </a:pathLst>
              </a:custGeom>
              <a:noFill/>
              <a:ln w="12700" cap="flat">
                <a:noFill/>
                <a:prstDash val="solid"/>
                <a:miter lim="400000"/>
                <a:headEnd type="oval" w="med" len="med"/>
                <a:tailEnd type="oval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</p:grpSp>
      </p:grpSp>
      <p:sp>
        <p:nvSpPr>
          <p:cNvPr id="44" name="Shape 752">
            <a:extLst>
              <a:ext uri="{FF2B5EF4-FFF2-40B4-BE49-F238E27FC236}">
                <a16:creationId xmlns:a16="http://schemas.microsoft.com/office/drawing/2014/main" id="{D4AA31CB-2D9B-480A-84BD-36BAC836A89A}"/>
              </a:ext>
            </a:extLst>
          </p:cNvPr>
          <p:cNvSpPr/>
          <p:nvPr userDrawn="1"/>
        </p:nvSpPr>
        <p:spPr>
          <a:xfrm>
            <a:off x="3935782" y="0"/>
            <a:ext cx="1348517" cy="68579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3676" y="2657"/>
                  <a:pt x="21600" y="6619"/>
                  <a:pt x="21600" y="10800"/>
                </a:cubicBezTo>
                <a:cubicBezTo>
                  <a:pt x="21600" y="14981"/>
                  <a:pt x="13676" y="18943"/>
                  <a:pt x="0" y="21600"/>
                </a:cubicBezTo>
              </a:path>
            </a:pathLst>
          </a:custGeom>
          <a:ln w="12700">
            <a:solidFill>
              <a:srgbClr val="00AEC9"/>
            </a:solidFill>
            <a:miter lim="400000"/>
            <a:headEnd type="none"/>
            <a:tailEnd type="none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 sz="2400">
              <a:latin typeface="Helvetica Neue Thin" panose="020B0403020202020204" pitchFamily="34" charset="0"/>
              <a:ea typeface="Helvetica Neue Thin" panose="020B0403020202020204" pitchFamily="34" charset="0"/>
              <a:cs typeface="Helvetica Neue" panose="02000503000000020004" pitchFamily="2" charset="0"/>
            </a:endParaRPr>
          </a:p>
        </p:txBody>
      </p:sp>
      <p:sp>
        <p:nvSpPr>
          <p:cNvPr id="45" name="Oval 6">
            <a:extLst>
              <a:ext uri="{FF2B5EF4-FFF2-40B4-BE49-F238E27FC236}">
                <a16:creationId xmlns:a16="http://schemas.microsoft.com/office/drawing/2014/main" id="{886769EC-EB3B-443B-9654-96EBF2273441}"/>
              </a:ext>
            </a:extLst>
          </p:cNvPr>
          <p:cNvSpPr/>
          <p:nvPr userDrawn="1"/>
        </p:nvSpPr>
        <p:spPr>
          <a:xfrm>
            <a:off x="4546922" y="1024113"/>
            <a:ext cx="397440" cy="379056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Helvetica Neue Thin" panose="020B0403020202020204" pitchFamily="34" charset="0"/>
              </a:rPr>
              <a:t>1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92A8572-2344-4038-8FCF-9C1B2FE470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1962" y="1013616"/>
            <a:ext cx="4419600" cy="40005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lang="fr-FR" sz="1400" b="1" i="0" u="none" strike="noStrike" cap="none" dirty="0" smtClean="0">
                <a:solidFill>
                  <a:schemeClr val="tx1"/>
                </a:solidFill>
                <a:latin typeface="Roboto"/>
                <a:ea typeface="Roboto"/>
                <a:cs typeface="Arial"/>
                <a:sym typeface="Arial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  <a:endParaRPr lang="en-GB"/>
          </a:p>
        </p:txBody>
      </p:sp>
      <p:sp>
        <p:nvSpPr>
          <p:cNvPr id="46" name="Oval 6">
            <a:extLst>
              <a:ext uri="{FF2B5EF4-FFF2-40B4-BE49-F238E27FC236}">
                <a16:creationId xmlns:a16="http://schemas.microsoft.com/office/drawing/2014/main" id="{E5B4CFFB-096C-46C1-ACE0-08055B2E1396}"/>
              </a:ext>
            </a:extLst>
          </p:cNvPr>
          <p:cNvSpPr/>
          <p:nvPr userDrawn="1"/>
        </p:nvSpPr>
        <p:spPr>
          <a:xfrm>
            <a:off x="4950171" y="2025377"/>
            <a:ext cx="397440" cy="379056"/>
          </a:xfrm>
          <a:prstGeom prst="ellipse">
            <a:avLst/>
          </a:prstGeom>
          <a:solidFill>
            <a:srgbClr val="00AEC9"/>
          </a:solidFill>
          <a:ln w="12700" cap="flat" cmpd="sng" algn="ctr">
            <a:solidFill>
              <a:srgbClr val="00AEC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Thin" panose="020B0403020202020204" pitchFamily="34" charset="0"/>
              </a:rPr>
              <a:t>2</a:t>
            </a:r>
          </a:p>
        </p:txBody>
      </p:sp>
      <p:sp>
        <p:nvSpPr>
          <p:cNvPr id="47" name="Oval 6">
            <a:extLst>
              <a:ext uri="{FF2B5EF4-FFF2-40B4-BE49-F238E27FC236}">
                <a16:creationId xmlns:a16="http://schemas.microsoft.com/office/drawing/2014/main" id="{DEB4C284-15CB-4CAF-84CF-A85F7F65CA53}"/>
              </a:ext>
            </a:extLst>
          </p:cNvPr>
          <p:cNvSpPr/>
          <p:nvPr userDrawn="1"/>
        </p:nvSpPr>
        <p:spPr>
          <a:xfrm>
            <a:off x="5088041" y="3026641"/>
            <a:ext cx="397440" cy="379056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 Thin" panose="020B0403020202020204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FB5C99A-CF17-46F2-9C10-962B60A5F1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94238" y="2014880"/>
            <a:ext cx="4419600" cy="40005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b="1">
                <a:solidFill>
                  <a:srgbClr val="00AEC9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1" name="Espace réservé du texte 4">
            <a:extLst>
              <a:ext uri="{FF2B5EF4-FFF2-40B4-BE49-F238E27FC236}">
                <a16:creationId xmlns:a16="http://schemas.microsoft.com/office/drawing/2014/main" id="{CA890C12-FB0B-4EC1-8E4D-1803B05424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46638" y="3016144"/>
            <a:ext cx="4419600" cy="40005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b="1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3" name="Slide Number Placeholder 5">
            <a:extLst>
              <a:ext uri="{FF2B5EF4-FFF2-40B4-BE49-F238E27FC236}">
                <a16:creationId xmlns:a16="http://schemas.microsoft.com/office/drawing/2014/main" id="{41A02DF8-D15F-431D-9A9E-480FEF5B8CA8}"/>
              </a:ext>
            </a:extLst>
          </p:cNvPr>
          <p:cNvSpPr txBox="1">
            <a:spLocks/>
          </p:cNvSpPr>
          <p:nvPr userDrawn="1"/>
        </p:nvSpPr>
        <p:spPr>
          <a:xfrm>
            <a:off x="11262140" y="6201295"/>
            <a:ext cx="325802" cy="3165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341F81-6E09-864A-B8BA-F52DD05AD536}" type="slidenum">
              <a:rPr lang="en-US" sz="800" smtClean="0">
                <a:solidFill>
                  <a:srgbClr val="00AEC9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  <a:pPr algn="ctr"/>
              <a:t>‹N°›</a:t>
            </a:fld>
            <a:endParaRPr lang="en-US" sz="800">
              <a:solidFill>
                <a:srgbClr val="00AEC9"/>
              </a:solidFill>
              <a:latin typeface="Helvetica Neue Thin" panose="020B0403020202020204" pitchFamily="34" charset="0"/>
              <a:ea typeface="Helvetica Neue Thin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782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66;p14">
            <a:extLst>
              <a:ext uri="{FF2B5EF4-FFF2-40B4-BE49-F238E27FC236}">
                <a16:creationId xmlns:a16="http://schemas.microsoft.com/office/drawing/2014/main" id="{7C875E1F-58BE-4C86-A43D-E7EFCDB3396D}"/>
              </a:ext>
            </a:extLst>
          </p:cNvPr>
          <p:cNvSpPr/>
          <p:nvPr userDrawn="1"/>
        </p:nvSpPr>
        <p:spPr>
          <a:xfrm>
            <a:off x="3948545" y="-1"/>
            <a:ext cx="8243455" cy="6857999"/>
          </a:xfrm>
          <a:prstGeom prst="rect">
            <a:avLst/>
          </a:prstGeom>
          <a:solidFill>
            <a:srgbClr val="F3F4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65;p14">
            <a:extLst>
              <a:ext uri="{FF2B5EF4-FFF2-40B4-BE49-F238E27FC236}">
                <a16:creationId xmlns:a16="http://schemas.microsoft.com/office/drawing/2014/main" id="{158CA63C-C213-43AD-9540-23EBA9713CF0}"/>
              </a:ext>
            </a:extLst>
          </p:cNvPr>
          <p:cNvSpPr/>
          <p:nvPr userDrawn="1"/>
        </p:nvSpPr>
        <p:spPr>
          <a:xfrm>
            <a:off x="0" y="0"/>
            <a:ext cx="523702" cy="6858000"/>
          </a:xfrm>
          <a:prstGeom prst="rect">
            <a:avLst/>
          </a:prstGeom>
          <a:solidFill>
            <a:srgbClr val="00AE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72;p14">
            <a:extLst>
              <a:ext uri="{FF2B5EF4-FFF2-40B4-BE49-F238E27FC236}">
                <a16:creationId xmlns:a16="http://schemas.microsoft.com/office/drawing/2014/main" id="{D3470131-E4CD-4DF5-908A-5DE31B6919EE}"/>
              </a:ext>
            </a:extLst>
          </p:cNvPr>
          <p:cNvGrpSpPr/>
          <p:nvPr userDrawn="1"/>
        </p:nvGrpSpPr>
        <p:grpSpPr>
          <a:xfrm>
            <a:off x="1116336" y="6101539"/>
            <a:ext cx="10471606" cy="440572"/>
            <a:chOff x="684075" y="4630119"/>
            <a:chExt cx="8306904" cy="406681"/>
          </a:xfrm>
        </p:grpSpPr>
        <p:pic>
          <p:nvPicPr>
            <p:cNvPr id="12" name="Google Shape;73;p14">
              <a:extLst>
                <a:ext uri="{FF2B5EF4-FFF2-40B4-BE49-F238E27FC236}">
                  <a16:creationId xmlns:a16="http://schemas.microsoft.com/office/drawing/2014/main" id="{0C258A76-B024-418E-A2F4-0C6A4743D6F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4075" y="4630119"/>
              <a:ext cx="1310340" cy="40668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Google Shape;74;p14">
              <a:extLst>
                <a:ext uri="{FF2B5EF4-FFF2-40B4-BE49-F238E27FC236}">
                  <a16:creationId xmlns:a16="http://schemas.microsoft.com/office/drawing/2014/main" id="{B4604782-2C34-4DD9-AA34-6A841EA647ED}"/>
                </a:ext>
              </a:extLst>
            </p:cNvPr>
            <p:cNvSpPr txBox="1"/>
            <p:nvPr/>
          </p:nvSpPr>
          <p:spPr>
            <a:xfrm>
              <a:off x="6989827" y="4825461"/>
              <a:ext cx="1595121" cy="120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225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800">
                  <a:solidFill>
                    <a:srgbClr val="1A2839"/>
                  </a:solidFill>
                  <a:latin typeface="Roboto"/>
                  <a:ea typeface="Roboto"/>
                  <a:cs typeface="Roboto"/>
                  <a:sym typeface="Roboto"/>
                </a:rPr>
                <a:t>Bleckwen copyright ©   Avril 2021</a:t>
              </a:r>
              <a:endParaRPr sz="800">
                <a:solidFill>
                  <a:srgbClr val="1A2839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5" name="Google Shape;76;p14">
              <a:extLst>
                <a:ext uri="{FF2B5EF4-FFF2-40B4-BE49-F238E27FC236}">
                  <a16:creationId xmlns:a16="http://schemas.microsoft.com/office/drawing/2014/main" id="{48D2C8C0-6DE3-42F2-8217-C900AB0BCFC4}"/>
                </a:ext>
              </a:extLst>
            </p:cNvPr>
            <p:cNvSpPr/>
            <p:nvPr/>
          </p:nvSpPr>
          <p:spPr>
            <a:xfrm>
              <a:off x="8732527" y="4722202"/>
              <a:ext cx="258452" cy="314598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8580ED34-1319-4930-BE2B-DF91F16C134E}"/>
              </a:ext>
            </a:extLst>
          </p:cNvPr>
          <p:cNvGrpSpPr/>
          <p:nvPr userDrawn="1"/>
        </p:nvGrpSpPr>
        <p:grpSpPr>
          <a:xfrm>
            <a:off x="1116336" y="2054882"/>
            <a:ext cx="2437687" cy="2324693"/>
            <a:chOff x="1228397" y="1651452"/>
            <a:chExt cx="3784420" cy="3773591"/>
          </a:xfrm>
        </p:grpSpPr>
        <p:sp>
          <p:nvSpPr>
            <p:cNvPr id="18" name="Shape 753">
              <a:extLst>
                <a:ext uri="{FF2B5EF4-FFF2-40B4-BE49-F238E27FC236}">
                  <a16:creationId xmlns:a16="http://schemas.microsoft.com/office/drawing/2014/main" id="{EBE98AE5-467E-4973-A2C5-E8AD22A6EADB}"/>
                </a:ext>
              </a:extLst>
            </p:cNvPr>
            <p:cNvSpPr/>
            <p:nvPr/>
          </p:nvSpPr>
          <p:spPr>
            <a:xfrm>
              <a:off x="4357894" y="3072125"/>
              <a:ext cx="525665" cy="1701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46" h="21600" extrusionOk="0">
                  <a:moveTo>
                    <a:pt x="18523" y="0"/>
                  </a:moveTo>
                  <a:cubicBezTo>
                    <a:pt x="21600" y="4083"/>
                    <a:pt x="21160" y="8362"/>
                    <a:pt x="17250" y="12368"/>
                  </a:cubicBezTo>
                  <a:cubicBezTo>
                    <a:pt x="13854" y="15849"/>
                    <a:pt x="7939" y="19015"/>
                    <a:pt x="0" y="21600"/>
                  </a:cubicBezTo>
                </a:path>
              </a:pathLst>
            </a:custGeom>
            <a:noFill/>
            <a:ln w="12700" cap="flat">
              <a:solidFill>
                <a:srgbClr val="DCDEE0"/>
              </a:solidFill>
              <a:prstDash val="solid"/>
              <a:miter lim="400000"/>
              <a:headEnd type="oval" w="med" len="med"/>
              <a:tailEnd type="oval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buClrTx/>
                <a:buFontTx/>
                <a:buNone/>
                <a:defRPr sz="3200"/>
              </a:pPr>
              <a:endParaRPr sz="2400" kern="1200"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sp>
          <p:nvSpPr>
            <p:cNvPr id="21" name="Shape 754">
              <a:extLst>
                <a:ext uri="{FF2B5EF4-FFF2-40B4-BE49-F238E27FC236}">
                  <a16:creationId xmlns:a16="http://schemas.microsoft.com/office/drawing/2014/main" id="{80C746E0-8DAF-4349-9D4E-A70D96736B2A}"/>
                </a:ext>
              </a:extLst>
            </p:cNvPr>
            <p:cNvSpPr/>
            <p:nvPr/>
          </p:nvSpPr>
          <p:spPr>
            <a:xfrm>
              <a:off x="1923969" y="2244645"/>
              <a:ext cx="2493918" cy="2493919"/>
            </a:xfrm>
            <a:prstGeom prst="ellipse">
              <a:avLst/>
            </a:prstGeom>
            <a:noFill/>
            <a:ln w="12700" cap="flat">
              <a:solidFill>
                <a:srgbClr val="CBCED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buClrTx/>
                <a:buFontTx/>
                <a:buNone/>
                <a:defRPr sz="3200">
                  <a:solidFill>
                    <a:srgbClr val="FFFFFF"/>
                  </a:solidFill>
                </a:defRPr>
              </a:pPr>
              <a:endParaRPr sz="2400" kern="1200">
                <a:solidFill>
                  <a:srgbClr val="FFFFFF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sp>
          <p:nvSpPr>
            <p:cNvPr id="22" name="Shape 759">
              <a:extLst>
                <a:ext uri="{FF2B5EF4-FFF2-40B4-BE49-F238E27FC236}">
                  <a16:creationId xmlns:a16="http://schemas.microsoft.com/office/drawing/2014/main" id="{ADB9D176-0B3E-4109-98F6-682F5F42B720}"/>
                </a:ext>
              </a:extLst>
            </p:cNvPr>
            <p:cNvSpPr/>
            <p:nvPr/>
          </p:nvSpPr>
          <p:spPr>
            <a:xfrm>
              <a:off x="3618875" y="4790020"/>
              <a:ext cx="181735" cy="181734"/>
            </a:xfrm>
            <a:prstGeom prst="ellipse">
              <a:avLst/>
            </a:prstGeom>
            <a:solidFill>
              <a:srgbClr val="333333"/>
            </a:solidFill>
            <a:ln w="12700" cap="flat">
              <a:solidFill>
                <a:srgbClr val="333333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sp>
          <p:nvSpPr>
            <p:cNvPr id="24" name="Shape 760">
              <a:extLst>
                <a:ext uri="{FF2B5EF4-FFF2-40B4-BE49-F238E27FC236}">
                  <a16:creationId xmlns:a16="http://schemas.microsoft.com/office/drawing/2014/main" id="{C2AF0B8F-00F4-4AF6-B525-600DB3EFC6FE}"/>
                </a:ext>
              </a:extLst>
            </p:cNvPr>
            <p:cNvSpPr/>
            <p:nvPr/>
          </p:nvSpPr>
          <p:spPr>
            <a:xfrm>
              <a:off x="1878149" y="3588295"/>
              <a:ext cx="109225" cy="109225"/>
            </a:xfrm>
            <a:prstGeom prst="ellipse">
              <a:avLst/>
            </a:prstGeom>
            <a:solidFill>
              <a:srgbClr val="C0C3C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buClrTx/>
                <a:buFontTx/>
                <a:buNone/>
                <a:defRPr sz="3200">
                  <a:solidFill>
                    <a:srgbClr val="FFFFFF"/>
                  </a:solidFill>
                </a:defRPr>
              </a:pPr>
              <a:endParaRPr sz="2400" kern="1200">
                <a:solidFill>
                  <a:srgbClr val="FFFFFF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sp>
          <p:nvSpPr>
            <p:cNvPr id="27" name="Shape 761">
              <a:extLst>
                <a:ext uri="{FF2B5EF4-FFF2-40B4-BE49-F238E27FC236}">
                  <a16:creationId xmlns:a16="http://schemas.microsoft.com/office/drawing/2014/main" id="{80E3FEE0-F577-44E6-9FA9-6965E00A58E8}"/>
                </a:ext>
              </a:extLst>
            </p:cNvPr>
            <p:cNvSpPr/>
            <p:nvPr/>
          </p:nvSpPr>
          <p:spPr>
            <a:xfrm>
              <a:off x="4772876" y="3059953"/>
              <a:ext cx="109225" cy="109225"/>
            </a:xfrm>
            <a:prstGeom prst="ellipse">
              <a:avLst/>
            </a:prstGeom>
            <a:solidFill>
              <a:srgbClr val="333333"/>
            </a:solidFill>
            <a:ln w="12700" cap="flat">
              <a:solidFill>
                <a:srgbClr val="333333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sp>
          <p:nvSpPr>
            <p:cNvPr id="30" name="Shape 763">
              <a:extLst>
                <a:ext uri="{FF2B5EF4-FFF2-40B4-BE49-F238E27FC236}">
                  <a16:creationId xmlns:a16="http://schemas.microsoft.com/office/drawing/2014/main" id="{58120466-D786-4EB4-98FF-64CC9ABF366F}"/>
                </a:ext>
              </a:extLst>
            </p:cNvPr>
            <p:cNvSpPr/>
            <p:nvPr/>
          </p:nvSpPr>
          <p:spPr>
            <a:xfrm>
              <a:off x="3969621" y="4659700"/>
              <a:ext cx="103121" cy="103121"/>
            </a:xfrm>
            <a:prstGeom prst="ellipse">
              <a:avLst/>
            </a:prstGeom>
            <a:solidFill>
              <a:srgbClr val="333333"/>
            </a:solidFill>
            <a:ln w="12700" cap="flat">
              <a:solidFill>
                <a:srgbClr val="333333"/>
              </a:solidFill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</a:defRPr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 panose="02000503000000020004" pitchFamily="2" charset="0"/>
              </a:endParaRPr>
            </a:p>
          </p:txBody>
        </p:sp>
        <p:grpSp>
          <p:nvGrpSpPr>
            <p:cNvPr id="31" name="Group 24">
              <a:extLst>
                <a:ext uri="{FF2B5EF4-FFF2-40B4-BE49-F238E27FC236}">
                  <a16:creationId xmlns:a16="http://schemas.microsoft.com/office/drawing/2014/main" id="{834ABA89-3CE0-48D6-919C-5E0991CD3A50}"/>
                </a:ext>
              </a:extLst>
            </p:cNvPr>
            <p:cNvGrpSpPr/>
            <p:nvPr/>
          </p:nvGrpSpPr>
          <p:grpSpPr>
            <a:xfrm>
              <a:off x="2040471" y="2361148"/>
              <a:ext cx="2260913" cy="2260914"/>
              <a:chOff x="3108898" y="4722973"/>
              <a:chExt cx="4520389" cy="4520390"/>
            </a:xfrm>
          </p:grpSpPr>
          <p:sp>
            <p:nvSpPr>
              <p:cNvPr id="42" name="Shape 755">
                <a:extLst>
                  <a:ext uri="{FF2B5EF4-FFF2-40B4-BE49-F238E27FC236}">
                    <a16:creationId xmlns:a16="http://schemas.microsoft.com/office/drawing/2014/main" id="{789BE24A-0D5B-4A4C-8EAC-DCC26FDA6ABB}"/>
                  </a:ext>
                </a:extLst>
              </p:cNvPr>
              <p:cNvSpPr/>
              <p:nvPr/>
            </p:nvSpPr>
            <p:spPr>
              <a:xfrm>
                <a:off x="3108898" y="4722973"/>
                <a:ext cx="4520389" cy="4520390"/>
              </a:xfrm>
              <a:prstGeom prst="ellipse">
                <a:avLst/>
              </a:prstGeom>
              <a:solidFill>
                <a:srgbClr val="00AEC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  <p:sp>
            <p:nvSpPr>
              <p:cNvPr id="43" name="Shape 782">
                <a:extLst>
                  <a:ext uri="{FF2B5EF4-FFF2-40B4-BE49-F238E27FC236}">
                    <a16:creationId xmlns:a16="http://schemas.microsoft.com/office/drawing/2014/main" id="{0128DD83-71C4-47A0-AF50-D8B1460A5428}"/>
                  </a:ext>
                </a:extLst>
              </p:cNvPr>
              <p:cNvSpPr/>
              <p:nvPr/>
            </p:nvSpPr>
            <p:spPr>
              <a:xfrm>
                <a:off x="4076089" y="6505309"/>
                <a:ext cx="2840149" cy="93229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mv="urn:schemas-microsoft-com:mac:vml" xmlns:mc="http://schemas.openxmlformats.org/markup-compatibility/2006" xmlns="" val="1"/>
                </a:ext>
              </a:extLst>
            </p:spPr>
            <p:txBody>
              <a:bodyPr wrap="square" lIns="50800" tIns="50800" rIns="50800" bIns="50800" anchor="ctr">
                <a:spAutoFit/>
              </a:bodyPr>
              <a:lstStyle>
                <a:lvl1pPr>
                  <a:defRPr sz="7000">
                    <a:solidFill>
                      <a:srgbClr val="FFFFFF"/>
                    </a:solidFill>
                    <a:latin typeface="Lato Bold"/>
                    <a:ea typeface="Lato Bold"/>
                    <a:cs typeface="Lato Bold"/>
                    <a:sym typeface="Lato Bold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200" b="1" i="0" u="none" strike="noStrike" kern="1200" cap="none" spc="0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Roboto" panose="02000000000000000000" pitchFamily="2" charset="0"/>
                    <a:ea typeface="Roboto" panose="02000000000000000000" pitchFamily="2" charset="0"/>
                    <a:cs typeface="Helvetica Neue" panose="02000503000000020004" pitchFamily="2" charset="0"/>
                    <a:sym typeface="Lato Bold"/>
                  </a:rPr>
                  <a:t>Sommaire</a:t>
                </a:r>
                <a:endParaRPr kumimoji="0" lang="fr-FR" sz="1100" b="1" i="0" u="none" strike="noStrike" kern="1200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Helvetica Neue" panose="02000503000000020004" pitchFamily="2" charset="0"/>
                  <a:sym typeface="Lato Bold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00A21B0-D1DE-4C3C-9FE5-13BBC7C616ED}"/>
                </a:ext>
              </a:extLst>
            </p:cNvPr>
            <p:cNvGrpSpPr/>
            <p:nvPr/>
          </p:nvGrpSpPr>
          <p:grpSpPr>
            <a:xfrm>
              <a:off x="1228397" y="1651452"/>
              <a:ext cx="3784420" cy="3773591"/>
              <a:chOff x="1485266" y="3304033"/>
              <a:chExt cx="7566432" cy="7544781"/>
            </a:xfrm>
          </p:grpSpPr>
          <p:grpSp>
            <p:nvGrpSpPr>
              <p:cNvPr id="36" name="Group 32">
                <a:extLst>
                  <a:ext uri="{FF2B5EF4-FFF2-40B4-BE49-F238E27FC236}">
                    <a16:creationId xmlns:a16="http://schemas.microsoft.com/office/drawing/2014/main" id="{0988D75F-24D6-4A75-869F-63FA96E68795}"/>
                  </a:ext>
                </a:extLst>
              </p:cNvPr>
              <p:cNvGrpSpPr/>
              <p:nvPr/>
            </p:nvGrpSpPr>
            <p:grpSpPr>
              <a:xfrm>
                <a:off x="1485266" y="3304033"/>
                <a:ext cx="7566432" cy="7544781"/>
                <a:chOff x="1485266" y="3304033"/>
                <a:chExt cx="7566432" cy="7544781"/>
              </a:xfrm>
            </p:grpSpPr>
            <p:sp>
              <p:nvSpPr>
                <p:cNvPr id="40" name="Shape 757">
                  <a:extLst>
                    <a:ext uri="{FF2B5EF4-FFF2-40B4-BE49-F238E27FC236}">
                      <a16:creationId xmlns:a16="http://schemas.microsoft.com/office/drawing/2014/main" id="{81B3A754-BCDB-4A9C-8B9C-13C1D772DC97}"/>
                    </a:ext>
                  </a:extLst>
                </p:cNvPr>
                <p:cNvSpPr/>
                <p:nvPr/>
              </p:nvSpPr>
              <p:spPr>
                <a:xfrm rot="10800000">
                  <a:off x="1485266" y="3304033"/>
                  <a:ext cx="3822138" cy="75447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1" h="21583" extrusionOk="0">
                      <a:moveTo>
                        <a:pt x="94" y="0"/>
                      </a:moveTo>
                      <a:cubicBezTo>
                        <a:pt x="6171" y="-3"/>
                        <a:pt x="11590" y="1252"/>
                        <a:pt x="15468" y="3252"/>
                      </a:cubicBezTo>
                      <a:cubicBezTo>
                        <a:pt x="19329" y="5244"/>
                        <a:pt x="21600" y="7944"/>
                        <a:pt x="21591" y="10798"/>
                      </a:cubicBezTo>
                      <a:cubicBezTo>
                        <a:pt x="21582" y="13731"/>
                        <a:pt x="19279" y="16456"/>
                        <a:pt x="15231" y="18475"/>
                      </a:cubicBezTo>
                      <a:cubicBezTo>
                        <a:pt x="11319" y="20427"/>
                        <a:pt x="5944" y="21597"/>
                        <a:pt x="0" y="21583"/>
                      </a:cubicBezTo>
                    </a:path>
                  </a:pathLst>
                </a:custGeom>
                <a:noFill/>
                <a:ln w="12700" cap="flat">
                  <a:solidFill>
                    <a:srgbClr val="A6AAA9"/>
                  </a:solidFill>
                  <a:prstDash val="solid"/>
                  <a:miter lim="400000"/>
                  <a:headEnd type="oval" w="med" len="med"/>
                  <a:tailEnd type="oval" w="med" len="med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200"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Helvetica Neue Thin" panose="020B0403020202020204" pitchFamily="34" charset="0"/>
                    <a:ea typeface="Helvetica Neue Thin" panose="020B0403020202020204" pitchFamily="34" charset="0"/>
                    <a:cs typeface="Helvetica Neue" panose="02000503000000020004" pitchFamily="2" charset="0"/>
                  </a:endParaRPr>
                </a:p>
              </p:txBody>
            </p:sp>
            <p:sp>
              <p:nvSpPr>
                <p:cNvPr id="41" name="Shape 757">
                  <a:extLst>
                    <a:ext uri="{FF2B5EF4-FFF2-40B4-BE49-F238E27FC236}">
                      <a16:creationId xmlns:a16="http://schemas.microsoft.com/office/drawing/2014/main" id="{EA7847E5-9602-4BF0-98D1-E386CB71BBB5}"/>
                    </a:ext>
                  </a:extLst>
                </p:cNvPr>
                <p:cNvSpPr/>
                <p:nvPr/>
              </p:nvSpPr>
              <p:spPr>
                <a:xfrm rot="10800000" flipH="1">
                  <a:off x="5229506" y="3304033"/>
                  <a:ext cx="3822192" cy="754478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1" h="21583" extrusionOk="0">
                      <a:moveTo>
                        <a:pt x="94" y="0"/>
                      </a:moveTo>
                      <a:cubicBezTo>
                        <a:pt x="6171" y="-3"/>
                        <a:pt x="11590" y="1252"/>
                        <a:pt x="15468" y="3252"/>
                      </a:cubicBezTo>
                      <a:cubicBezTo>
                        <a:pt x="19329" y="5244"/>
                        <a:pt x="21600" y="7944"/>
                        <a:pt x="21591" y="10798"/>
                      </a:cubicBezTo>
                      <a:cubicBezTo>
                        <a:pt x="21582" y="13731"/>
                        <a:pt x="19279" y="16456"/>
                        <a:pt x="15231" y="18475"/>
                      </a:cubicBezTo>
                      <a:cubicBezTo>
                        <a:pt x="11319" y="20427"/>
                        <a:pt x="5944" y="21597"/>
                        <a:pt x="0" y="21583"/>
                      </a:cubicBezTo>
                    </a:path>
                  </a:pathLst>
                </a:custGeom>
                <a:noFill/>
                <a:ln w="12700" cap="flat">
                  <a:noFill/>
                  <a:prstDash val="solid"/>
                  <a:miter lim="400000"/>
                  <a:headEnd type="oval" w="med" len="med"/>
                  <a:tailEnd type="oval" w="med" len="med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200"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Helvetica Neue Thin" panose="020B0403020202020204" pitchFamily="34" charset="0"/>
                    <a:ea typeface="Helvetica Neue Thin" panose="020B0403020202020204" pitchFamily="34" charset="0"/>
                    <a:cs typeface="Helvetica Neue" panose="02000503000000020004" pitchFamily="2" charset="0"/>
                  </a:endParaRPr>
                </a:p>
              </p:txBody>
            </p:sp>
          </p:grpSp>
          <p:sp>
            <p:nvSpPr>
              <p:cNvPr id="37" name="Shape 758">
                <a:extLst>
                  <a:ext uri="{FF2B5EF4-FFF2-40B4-BE49-F238E27FC236}">
                    <a16:creationId xmlns:a16="http://schemas.microsoft.com/office/drawing/2014/main" id="{4A9D6897-4448-4D94-9F6C-040115DC5735}"/>
                  </a:ext>
                </a:extLst>
              </p:cNvPr>
              <p:cNvSpPr/>
              <p:nvPr/>
            </p:nvSpPr>
            <p:spPr>
              <a:xfrm>
                <a:off x="2757188" y="4061794"/>
                <a:ext cx="228823" cy="228823"/>
              </a:xfrm>
              <a:prstGeom prst="ellipse">
                <a:avLst/>
              </a:prstGeom>
              <a:solidFill>
                <a:srgbClr val="333333"/>
              </a:solidFill>
              <a:ln w="12700" cap="flat">
                <a:solidFill>
                  <a:srgbClr val="333333"/>
                </a:solidFill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  <p:sp>
            <p:nvSpPr>
              <p:cNvPr id="38" name="Shape 762">
                <a:extLst>
                  <a:ext uri="{FF2B5EF4-FFF2-40B4-BE49-F238E27FC236}">
                    <a16:creationId xmlns:a16="http://schemas.microsoft.com/office/drawing/2014/main" id="{D6144A1E-5760-4326-860B-B52AD380EC5C}"/>
                  </a:ext>
                </a:extLst>
              </p:cNvPr>
              <p:cNvSpPr/>
              <p:nvPr/>
            </p:nvSpPr>
            <p:spPr>
              <a:xfrm>
                <a:off x="2441029" y="9585141"/>
                <a:ext cx="278742" cy="278742"/>
              </a:xfrm>
              <a:prstGeom prst="rect">
                <a:avLst/>
              </a:prstGeom>
              <a:solidFill>
                <a:srgbClr val="333333"/>
              </a:solidFill>
              <a:ln w="12700" cap="flat">
                <a:solidFill>
                  <a:srgbClr val="333333"/>
                </a:solidFill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  <p:sp>
            <p:nvSpPr>
              <p:cNvPr id="39" name="Shape 764">
                <a:extLst>
                  <a:ext uri="{FF2B5EF4-FFF2-40B4-BE49-F238E27FC236}">
                    <a16:creationId xmlns:a16="http://schemas.microsoft.com/office/drawing/2014/main" id="{920B13F8-76B9-43A1-81ED-60CDD5CF342E}"/>
                  </a:ext>
                </a:extLst>
              </p:cNvPr>
              <p:cNvSpPr/>
              <p:nvPr/>
            </p:nvSpPr>
            <p:spPr>
              <a:xfrm>
                <a:off x="2023142" y="4526900"/>
                <a:ext cx="472360" cy="472360"/>
              </a:xfrm>
              <a:prstGeom prst="ellipse">
                <a:avLst/>
              </a:pr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</a:defRPr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</p:grpSp>
        <p:grpSp>
          <p:nvGrpSpPr>
            <p:cNvPr id="33" name="Group 38">
              <a:extLst>
                <a:ext uri="{FF2B5EF4-FFF2-40B4-BE49-F238E27FC236}">
                  <a16:creationId xmlns:a16="http://schemas.microsoft.com/office/drawing/2014/main" id="{6B45A09F-314E-4EF4-9DC6-4E3E8B432F6E}"/>
                </a:ext>
              </a:extLst>
            </p:cNvPr>
            <p:cNvGrpSpPr/>
            <p:nvPr/>
          </p:nvGrpSpPr>
          <p:grpSpPr>
            <a:xfrm>
              <a:off x="1719432" y="2019428"/>
              <a:ext cx="2940217" cy="3030393"/>
              <a:chOff x="2467023" y="4039751"/>
              <a:chExt cx="5878564" cy="6058857"/>
            </a:xfrm>
          </p:grpSpPr>
          <p:sp>
            <p:nvSpPr>
              <p:cNvPr id="34" name="Shape 756">
                <a:extLst>
                  <a:ext uri="{FF2B5EF4-FFF2-40B4-BE49-F238E27FC236}">
                    <a16:creationId xmlns:a16="http://schemas.microsoft.com/office/drawing/2014/main" id="{0C6B9AC4-0DDB-4B05-AD5D-58F702A6DA6C}"/>
                  </a:ext>
                </a:extLst>
              </p:cNvPr>
              <p:cNvSpPr/>
              <p:nvPr/>
            </p:nvSpPr>
            <p:spPr>
              <a:xfrm>
                <a:off x="2855065" y="4039751"/>
                <a:ext cx="5490522" cy="59274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9" h="20095" extrusionOk="0">
                    <a:moveTo>
                      <a:pt x="9820" y="0"/>
                    </a:moveTo>
                    <a:cubicBezTo>
                      <a:pt x="16530" y="21"/>
                      <a:pt x="21600" y="4838"/>
                      <a:pt x="21435" y="10254"/>
                    </a:cubicBezTo>
                    <a:cubicBezTo>
                      <a:pt x="21234" y="16876"/>
                      <a:pt x="13928" y="21600"/>
                      <a:pt x="6282" y="19653"/>
                    </a:cubicBezTo>
                    <a:cubicBezTo>
                      <a:pt x="4961" y="19317"/>
                      <a:pt x="3743" y="18711"/>
                      <a:pt x="2677" y="17962"/>
                    </a:cubicBezTo>
                    <a:cubicBezTo>
                      <a:pt x="1619" y="17218"/>
                      <a:pt x="713" y="16335"/>
                      <a:pt x="0" y="15448"/>
                    </a:cubicBezTo>
                  </a:path>
                </a:pathLst>
              </a:custGeom>
              <a:noFill/>
              <a:ln w="12700" cap="flat">
                <a:solidFill>
                  <a:srgbClr val="227185"/>
                </a:solidFill>
                <a:prstDash val="solid"/>
                <a:miter lim="400000"/>
                <a:headEnd type="oval" w="med" len="med"/>
                <a:tailEnd type="oval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  <p:sp>
            <p:nvSpPr>
              <p:cNvPr id="35" name="Shape 756">
                <a:extLst>
                  <a:ext uri="{FF2B5EF4-FFF2-40B4-BE49-F238E27FC236}">
                    <a16:creationId xmlns:a16="http://schemas.microsoft.com/office/drawing/2014/main" id="{D6FD883D-CDA1-4F62-ADF5-FDB564768A22}"/>
                  </a:ext>
                </a:extLst>
              </p:cNvPr>
              <p:cNvSpPr/>
              <p:nvPr/>
            </p:nvSpPr>
            <p:spPr>
              <a:xfrm rot="8814582">
                <a:off x="2467023" y="4171187"/>
                <a:ext cx="5490522" cy="59274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9" h="20095" extrusionOk="0">
                    <a:moveTo>
                      <a:pt x="9820" y="0"/>
                    </a:moveTo>
                    <a:cubicBezTo>
                      <a:pt x="16530" y="21"/>
                      <a:pt x="21600" y="4838"/>
                      <a:pt x="21435" y="10254"/>
                    </a:cubicBezTo>
                    <a:cubicBezTo>
                      <a:pt x="21234" y="16876"/>
                      <a:pt x="13928" y="21600"/>
                      <a:pt x="6282" y="19653"/>
                    </a:cubicBezTo>
                    <a:cubicBezTo>
                      <a:pt x="4961" y="19317"/>
                      <a:pt x="3743" y="18711"/>
                      <a:pt x="2677" y="17962"/>
                    </a:cubicBezTo>
                    <a:cubicBezTo>
                      <a:pt x="1619" y="17218"/>
                      <a:pt x="713" y="16335"/>
                      <a:pt x="0" y="15448"/>
                    </a:cubicBezTo>
                  </a:path>
                </a:pathLst>
              </a:custGeom>
              <a:noFill/>
              <a:ln w="12700" cap="flat">
                <a:noFill/>
                <a:prstDash val="solid"/>
                <a:miter lim="400000"/>
                <a:headEnd type="oval" w="med" len="med"/>
                <a:tailEnd type="oval" w="med" len="med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Helvetica Neue Thin" panose="020B0403020202020204" pitchFamily="34" charset="0"/>
                  <a:ea typeface="Helvetica Neue Thin" panose="020B0403020202020204" pitchFamily="34" charset="0"/>
                  <a:cs typeface="Helvetica Neue" panose="02000503000000020004" pitchFamily="2" charset="0"/>
                </a:endParaRPr>
              </a:p>
            </p:txBody>
          </p:sp>
        </p:grpSp>
      </p:grpSp>
      <p:sp>
        <p:nvSpPr>
          <p:cNvPr id="44" name="Shape 752">
            <a:extLst>
              <a:ext uri="{FF2B5EF4-FFF2-40B4-BE49-F238E27FC236}">
                <a16:creationId xmlns:a16="http://schemas.microsoft.com/office/drawing/2014/main" id="{D4AA31CB-2D9B-480A-84BD-36BAC836A89A}"/>
              </a:ext>
            </a:extLst>
          </p:cNvPr>
          <p:cNvSpPr/>
          <p:nvPr userDrawn="1"/>
        </p:nvSpPr>
        <p:spPr>
          <a:xfrm>
            <a:off x="3935782" y="0"/>
            <a:ext cx="1348517" cy="68579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3676" y="2657"/>
                  <a:pt x="21600" y="6619"/>
                  <a:pt x="21600" y="10800"/>
                </a:cubicBezTo>
                <a:cubicBezTo>
                  <a:pt x="21600" y="14981"/>
                  <a:pt x="13676" y="18943"/>
                  <a:pt x="0" y="21600"/>
                </a:cubicBezTo>
              </a:path>
            </a:pathLst>
          </a:custGeom>
          <a:ln w="12700">
            <a:solidFill>
              <a:srgbClr val="00AEC9"/>
            </a:solidFill>
            <a:miter lim="400000"/>
            <a:headEnd type="none"/>
            <a:tailEnd type="none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 sz="2400">
              <a:latin typeface="Helvetica Neue Thin" panose="020B0403020202020204" pitchFamily="34" charset="0"/>
              <a:ea typeface="Helvetica Neue Thin" panose="020B0403020202020204" pitchFamily="34" charset="0"/>
              <a:cs typeface="Helvetica Neue" panose="02000503000000020004" pitchFamily="2" charset="0"/>
            </a:endParaRPr>
          </a:p>
        </p:txBody>
      </p:sp>
      <p:sp>
        <p:nvSpPr>
          <p:cNvPr id="45" name="Oval 6">
            <a:extLst>
              <a:ext uri="{FF2B5EF4-FFF2-40B4-BE49-F238E27FC236}">
                <a16:creationId xmlns:a16="http://schemas.microsoft.com/office/drawing/2014/main" id="{886769EC-EB3B-443B-9654-96EBF2273441}"/>
              </a:ext>
            </a:extLst>
          </p:cNvPr>
          <p:cNvSpPr/>
          <p:nvPr userDrawn="1"/>
        </p:nvSpPr>
        <p:spPr>
          <a:xfrm>
            <a:off x="4546922" y="1024113"/>
            <a:ext cx="397440" cy="379056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Helvetica Neue Thin" panose="020B0403020202020204" pitchFamily="34" charset="0"/>
              </a:rPr>
              <a:t>1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92A8572-2344-4038-8FCF-9C1B2FE470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1962" y="1013616"/>
            <a:ext cx="4419600" cy="40005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lang="fr-FR" sz="1400" b="1" i="0" u="none" strike="noStrike" cap="none" dirty="0" smtClean="0">
                <a:solidFill>
                  <a:schemeClr val="tx1"/>
                </a:solidFill>
                <a:latin typeface="Roboto"/>
                <a:ea typeface="Roboto"/>
                <a:cs typeface="Arial"/>
                <a:sym typeface="Arial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  <a:endParaRPr lang="en-GB"/>
          </a:p>
        </p:txBody>
      </p:sp>
      <p:sp>
        <p:nvSpPr>
          <p:cNvPr id="46" name="Oval 6">
            <a:extLst>
              <a:ext uri="{FF2B5EF4-FFF2-40B4-BE49-F238E27FC236}">
                <a16:creationId xmlns:a16="http://schemas.microsoft.com/office/drawing/2014/main" id="{E5B4CFFB-096C-46C1-ACE0-08055B2E1396}"/>
              </a:ext>
            </a:extLst>
          </p:cNvPr>
          <p:cNvSpPr/>
          <p:nvPr userDrawn="1"/>
        </p:nvSpPr>
        <p:spPr>
          <a:xfrm>
            <a:off x="4950171" y="2025377"/>
            <a:ext cx="397440" cy="379056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spc="0" normalizeH="0" baseline="0" noProof="0">
                <a:ln>
                  <a:noFill/>
                </a:ln>
                <a:effectLst/>
                <a:uLnTx/>
                <a:uFillTx/>
                <a:latin typeface="Helvetica Neue Thin" panose="020B0403020202020204" pitchFamily="34" charset="0"/>
              </a:rPr>
              <a:t>2</a:t>
            </a:r>
          </a:p>
        </p:txBody>
      </p:sp>
      <p:sp>
        <p:nvSpPr>
          <p:cNvPr id="47" name="Oval 6">
            <a:extLst>
              <a:ext uri="{FF2B5EF4-FFF2-40B4-BE49-F238E27FC236}">
                <a16:creationId xmlns:a16="http://schemas.microsoft.com/office/drawing/2014/main" id="{DEB4C284-15CB-4CAF-84CF-A85F7F65CA53}"/>
              </a:ext>
            </a:extLst>
          </p:cNvPr>
          <p:cNvSpPr/>
          <p:nvPr userDrawn="1"/>
        </p:nvSpPr>
        <p:spPr>
          <a:xfrm>
            <a:off x="5088041" y="3026641"/>
            <a:ext cx="397440" cy="379056"/>
          </a:xfrm>
          <a:prstGeom prst="ellipse">
            <a:avLst/>
          </a:prstGeom>
          <a:solidFill>
            <a:srgbClr val="00AEC9"/>
          </a:solidFill>
          <a:ln w="12700" cap="flat" cmpd="sng" algn="ctr">
            <a:solidFill>
              <a:srgbClr val="00AEC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Thin" panose="020B0403020202020204" pitchFamily="34" charset="0"/>
              </a:rPr>
              <a:t>3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FB5C99A-CF17-46F2-9C10-962B60A5F1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94238" y="2014880"/>
            <a:ext cx="4419600" cy="40005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1" name="Espace réservé du texte 4">
            <a:extLst>
              <a:ext uri="{FF2B5EF4-FFF2-40B4-BE49-F238E27FC236}">
                <a16:creationId xmlns:a16="http://schemas.microsoft.com/office/drawing/2014/main" id="{CA890C12-FB0B-4EC1-8E4D-1803B05424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46638" y="3016144"/>
            <a:ext cx="4419600" cy="40005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b="1">
                <a:solidFill>
                  <a:srgbClr val="00AEC9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3" name="Slide Number Placeholder 5">
            <a:extLst>
              <a:ext uri="{FF2B5EF4-FFF2-40B4-BE49-F238E27FC236}">
                <a16:creationId xmlns:a16="http://schemas.microsoft.com/office/drawing/2014/main" id="{41A02DF8-D15F-431D-9A9E-480FEF5B8CA8}"/>
              </a:ext>
            </a:extLst>
          </p:cNvPr>
          <p:cNvSpPr txBox="1">
            <a:spLocks/>
          </p:cNvSpPr>
          <p:nvPr userDrawn="1"/>
        </p:nvSpPr>
        <p:spPr>
          <a:xfrm>
            <a:off x="11262140" y="6201295"/>
            <a:ext cx="325802" cy="3165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341F81-6E09-864A-B8BA-F52DD05AD536}" type="slidenum">
              <a:rPr lang="en-US" sz="800" smtClean="0">
                <a:solidFill>
                  <a:srgbClr val="00AEC9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  <a:pPr algn="ctr"/>
              <a:t>‹N°›</a:t>
            </a:fld>
            <a:endParaRPr lang="en-US" sz="800">
              <a:solidFill>
                <a:srgbClr val="00AEC9"/>
              </a:solidFill>
              <a:latin typeface="Helvetica Neue Thin" panose="020B0403020202020204" pitchFamily="34" charset="0"/>
              <a:ea typeface="Helvetica Neue Thin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170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66;p14">
            <a:extLst>
              <a:ext uri="{FF2B5EF4-FFF2-40B4-BE49-F238E27FC236}">
                <a16:creationId xmlns:a16="http://schemas.microsoft.com/office/drawing/2014/main" id="{7C875E1F-58BE-4C86-A43D-E7EFCDB3396D}"/>
              </a:ext>
            </a:extLst>
          </p:cNvPr>
          <p:cNvSpPr/>
          <p:nvPr userDrawn="1"/>
        </p:nvSpPr>
        <p:spPr>
          <a:xfrm>
            <a:off x="3948545" y="-1"/>
            <a:ext cx="8243455" cy="6857999"/>
          </a:xfrm>
          <a:prstGeom prst="rect">
            <a:avLst/>
          </a:prstGeom>
          <a:solidFill>
            <a:srgbClr val="F3F4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65;p14">
            <a:extLst>
              <a:ext uri="{FF2B5EF4-FFF2-40B4-BE49-F238E27FC236}">
                <a16:creationId xmlns:a16="http://schemas.microsoft.com/office/drawing/2014/main" id="{158CA63C-C213-43AD-9540-23EBA9713CF0}"/>
              </a:ext>
            </a:extLst>
          </p:cNvPr>
          <p:cNvSpPr/>
          <p:nvPr userDrawn="1"/>
        </p:nvSpPr>
        <p:spPr>
          <a:xfrm>
            <a:off x="0" y="0"/>
            <a:ext cx="523702" cy="6858000"/>
          </a:xfrm>
          <a:prstGeom prst="rect">
            <a:avLst/>
          </a:prstGeom>
          <a:solidFill>
            <a:srgbClr val="00AE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72;p14">
            <a:extLst>
              <a:ext uri="{FF2B5EF4-FFF2-40B4-BE49-F238E27FC236}">
                <a16:creationId xmlns:a16="http://schemas.microsoft.com/office/drawing/2014/main" id="{D3470131-E4CD-4DF5-908A-5DE31B6919EE}"/>
              </a:ext>
            </a:extLst>
          </p:cNvPr>
          <p:cNvGrpSpPr/>
          <p:nvPr userDrawn="1"/>
        </p:nvGrpSpPr>
        <p:grpSpPr>
          <a:xfrm>
            <a:off x="1116336" y="6101539"/>
            <a:ext cx="10471606" cy="440572"/>
            <a:chOff x="684075" y="4630119"/>
            <a:chExt cx="8306904" cy="406681"/>
          </a:xfrm>
        </p:grpSpPr>
        <p:pic>
          <p:nvPicPr>
            <p:cNvPr id="12" name="Google Shape;73;p14">
              <a:extLst>
                <a:ext uri="{FF2B5EF4-FFF2-40B4-BE49-F238E27FC236}">
                  <a16:creationId xmlns:a16="http://schemas.microsoft.com/office/drawing/2014/main" id="{0C258A76-B024-418E-A2F4-0C6A4743D6F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4075" y="4630119"/>
              <a:ext cx="1310340" cy="40668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Google Shape;74;p14">
              <a:extLst>
                <a:ext uri="{FF2B5EF4-FFF2-40B4-BE49-F238E27FC236}">
                  <a16:creationId xmlns:a16="http://schemas.microsoft.com/office/drawing/2014/main" id="{B4604782-2C34-4DD9-AA34-6A841EA647ED}"/>
                </a:ext>
              </a:extLst>
            </p:cNvPr>
            <p:cNvSpPr txBox="1"/>
            <p:nvPr/>
          </p:nvSpPr>
          <p:spPr>
            <a:xfrm>
              <a:off x="6989827" y="4825461"/>
              <a:ext cx="1595121" cy="120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225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800">
                  <a:solidFill>
                    <a:srgbClr val="1A2839"/>
                  </a:solidFill>
                  <a:latin typeface="Roboto"/>
                  <a:ea typeface="Roboto"/>
                  <a:cs typeface="Roboto"/>
                  <a:sym typeface="Roboto"/>
                </a:rPr>
                <a:t>Bleckwen copyright ©   Avril 2021</a:t>
              </a:r>
              <a:endParaRPr sz="800">
                <a:solidFill>
                  <a:srgbClr val="1A2839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5" name="Google Shape;76;p14">
              <a:extLst>
                <a:ext uri="{FF2B5EF4-FFF2-40B4-BE49-F238E27FC236}">
                  <a16:creationId xmlns:a16="http://schemas.microsoft.com/office/drawing/2014/main" id="{48D2C8C0-6DE3-42F2-8217-C900AB0BCFC4}"/>
                </a:ext>
              </a:extLst>
            </p:cNvPr>
            <p:cNvSpPr/>
            <p:nvPr userDrawn="1"/>
          </p:nvSpPr>
          <p:spPr>
            <a:xfrm>
              <a:off x="8732527" y="4722202"/>
              <a:ext cx="258452" cy="314598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91C6BFDB-4C2B-41F6-A439-6DE14530FD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0717" y="1637578"/>
            <a:ext cx="2690812" cy="25939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fr-FR" sz="2000" kern="1200" dirty="0" smtClean="0">
                <a:solidFill>
                  <a:srgbClr val="00AEC9"/>
                </a:solidFill>
                <a:latin typeface="Roboto Medium"/>
                <a:ea typeface="Roboto Medium"/>
                <a:cs typeface="Roboto Medium"/>
              </a:defRPr>
            </a:lvl1pPr>
            <a:lvl2pPr marL="685800" indent="-228600">
              <a:buFont typeface="Wingdings" panose="05000000000000000000" pitchFamily="2" charset="2"/>
              <a:buChar char="Ø"/>
              <a:defRPr sz="2000">
                <a:latin typeface="Roboto Medium" panose="02000000000000000000" pitchFamily="2" charset="0"/>
                <a:ea typeface="Roboto Medium" panose="02000000000000000000" pitchFamily="2" charset="0"/>
              </a:defRPr>
            </a:lvl2pPr>
            <a:lvl3pPr>
              <a:defRPr>
                <a:latin typeface="Roboto Medium" panose="02000000000000000000" pitchFamily="2" charset="0"/>
                <a:ea typeface="Roboto Medium" panose="02000000000000000000" pitchFamily="2" charset="0"/>
              </a:defRPr>
            </a:lvl3pPr>
          </a:lstStyle>
          <a:p>
            <a:pPr lvl="0"/>
            <a:r>
              <a:rPr lang="fr-FR"/>
              <a:t>Key </a:t>
            </a:r>
            <a:r>
              <a:rPr lang="fr-FR" err="1"/>
              <a:t>fact</a:t>
            </a:r>
            <a:endParaRPr lang="fr-FR"/>
          </a:p>
          <a:p>
            <a:pPr lvl="1"/>
            <a:r>
              <a:rPr lang="fr-FR"/>
              <a:t>Bullet point</a:t>
            </a:r>
          </a:p>
          <a:p>
            <a:pPr lvl="1"/>
            <a:r>
              <a:rPr lang="fr-FR" err="1"/>
              <a:t>bullet</a:t>
            </a:r>
            <a:endParaRPr lang="fr-FR"/>
          </a:p>
        </p:txBody>
      </p:sp>
      <p:sp>
        <p:nvSpPr>
          <p:cNvPr id="23" name="Titre 22">
            <a:extLst>
              <a:ext uri="{FF2B5EF4-FFF2-40B4-BE49-F238E27FC236}">
                <a16:creationId xmlns:a16="http://schemas.microsoft.com/office/drawing/2014/main" id="{B41A8C44-5605-4A20-9E33-E4DD4C40E0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2555818" y="3096790"/>
            <a:ext cx="5702536" cy="306961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fr-FR" err="1"/>
              <a:t>Title</a:t>
            </a:r>
            <a:endParaRPr lang="en-GB"/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448B5286-AD63-4291-91E5-4604DF0ADE2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70488" y="2285969"/>
            <a:ext cx="2967037" cy="7897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fr-FR" sz="3800" b="1" i="0" u="none" strike="noStrike" cap="none" dirty="0" smtClean="0">
                <a:solidFill>
                  <a:srgbClr val="EEB200"/>
                </a:solidFill>
                <a:latin typeface="Roboto Condensed"/>
                <a:ea typeface="Roboto Condensed"/>
                <a:cs typeface="Roboto Condensed"/>
                <a:sym typeface="Arial"/>
              </a:defRPr>
            </a:lvl1pPr>
            <a:lvl2pPr marL="457200" indent="0" algn="ctr">
              <a:buNone/>
              <a:defRPr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fr-FR"/>
              <a:t>$$</a:t>
            </a:r>
          </a:p>
        </p:txBody>
      </p:sp>
      <p:sp>
        <p:nvSpPr>
          <p:cNvPr id="26" name="Espace réservé du texte 24">
            <a:extLst>
              <a:ext uri="{FF2B5EF4-FFF2-40B4-BE49-F238E27FC236}">
                <a16:creationId xmlns:a16="http://schemas.microsoft.com/office/drawing/2014/main" id="{81EFE446-7220-429D-9128-6032C3ACEC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022176" y="2285969"/>
            <a:ext cx="2967037" cy="7897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fr-FR" sz="3800" b="1" i="0" u="none" strike="noStrike" cap="none" dirty="0" smtClean="0">
                <a:solidFill>
                  <a:srgbClr val="EEB200"/>
                </a:solidFill>
                <a:latin typeface="Roboto Condensed"/>
                <a:ea typeface="Roboto Condensed"/>
                <a:cs typeface="Roboto Condensed"/>
                <a:sym typeface="Arial"/>
              </a:defRPr>
            </a:lvl1pPr>
            <a:lvl2pPr marL="457200" indent="0" algn="ctr">
              <a:buNone/>
              <a:defRPr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fr-FR"/>
              <a:t>%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83487F32-DA76-490D-916B-2D375C98F0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70488" y="3391590"/>
            <a:ext cx="2967037" cy="10890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err="1">
                <a:latin typeface="Roboto" panose="02000000000000000000" pitchFamily="2" charset="0"/>
                <a:ea typeface="Roboto" panose="02000000000000000000" pitchFamily="2" charset="0"/>
              </a:rPr>
              <a:t>text</a:t>
            </a:r>
            <a:endParaRPr lang="en-GB"/>
          </a:p>
        </p:txBody>
      </p:sp>
      <p:sp>
        <p:nvSpPr>
          <p:cNvPr id="29" name="Espace réservé du texte 27">
            <a:extLst>
              <a:ext uri="{FF2B5EF4-FFF2-40B4-BE49-F238E27FC236}">
                <a16:creationId xmlns:a16="http://schemas.microsoft.com/office/drawing/2014/main" id="{38F097B6-AF18-4D61-B611-D8930B38B4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22176" y="3391590"/>
            <a:ext cx="2967037" cy="10890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err="1">
                <a:latin typeface="Roboto" panose="02000000000000000000" pitchFamily="2" charset="0"/>
                <a:ea typeface="Roboto" panose="02000000000000000000" pitchFamily="2" charset="0"/>
              </a:rPr>
              <a:t>text</a:t>
            </a:r>
            <a:endParaRPr lang="en-GB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1551E001-F1A4-4EC8-AFD7-EFCBDD9A67E3}"/>
              </a:ext>
            </a:extLst>
          </p:cNvPr>
          <p:cNvSpPr txBox="1">
            <a:spLocks/>
          </p:cNvSpPr>
          <p:nvPr userDrawn="1"/>
        </p:nvSpPr>
        <p:spPr>
          <a:xfrm>
            <a:off x="11262140" y="6201295"/>
            <a:ext cx="325802" cy="3165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341F81-6E09-864A-B8BA-F52DD05AD536}" type="slidenum">
              <a:rPr lang="en-US" sz="800" smtClean="0">
                <a:solidFill>
                  <a:srgbClr val="00AEC9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  <a:pPr algn="ctr"/>
              <a:t>‹N°›</a:t>
            </a:fld>
            <a:endParaRPr lang="en-US" sz="800">
              <a:solidFill>
                <a:srgbClr val="00AEC9"/>
              </a:solidFill>
              <a:latin typeface="Helvetica Neue Thin" panose="020B0403020202020204" pitchFamily="34" charset="0"/>
              <a:ea typeface="Helvetica Neue Thin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949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66;p14">
            <a:extLst>
              <a:ext uri="{FF2B5EF4-FFF2-40B4-BE49-F238E27FC236}">
                <a16:creationId xmlns:a16="http://schemas.microsoft.com/office/drawing/2014/main" id="{7C875E1F-58BE-4C86-A43D-E7EFCDB3396D}"/>
              </a:ext>
            </a:extLst>
          </p:cNvPr>
          <p:cNvSpPr/>
          <p:nvPr userDrawn="1"/>
        </p:nvSpPr>
        <p:spPr>
          <a:xfrm>
            <a:off x="523703" y="-1"/>
            <a:ext cx="11668298" cy="6857999"/>
          </a:xfrm>
          <a:prstGeom prst="rect">
            <a:avLst/>
          </a:prstGeom>
          <a:solidFill>
            <a:srgbClr val="F3F4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72;p14">
            <a:extLst>
              <a:ext uri="{FF2B5EF4-FFF2-40B4-BE49-F238E27FC236}">
                <a16:creationId xmlns:a16="http://schemas.microsoft.com/office/drawing/2014/main" id="{D3470131-E4CD-4DF5-908A-5DE31B6919EE}"/>
              </a:ext>
            </a:extLst>
          </p:cNvPr>
          <p:cNvGrpSpPr/>
          <p:nvPr userDrawn="1"/>
        </p:nvGrpSpPr>
        <p:grpSpPr>
          <a:xfrm>
            <a:off x="1116336" y="6101539"/>
            <a:ext cx="10471606" cy="440572"/>
            <a:chOff x="684075" y="4630119"/>
            <a:chExt cx="8306904" cy="406681"/>
          </a:xfrm>
        </p:grpSpPr>
        <p:pic>
          <p:nvPicPr>
            <p:cNvPr id="12" name="Google Shape;73;p14">
              <a:extLst>
                <a:ext uri="{FF2B5EF4-FFF2-40B4-BE49-F238E27FC236}">
                  <a16:creationId xmlns:a16="http://schemas.microsoft.com/office/drawing/2014/main" id="{0C258A76-B024-418E-A2F4-0C6A4743D6F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4075" y="4630119"/>
              <a:ext cx="1310340" cy="40668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Google Shape;74;p14">
              <a:extLst>
                <a:ext uri="{FF2B5EF4-FFF2-40B4-BE49-F238E27FC236}">
                  <a16:creationId xmlns:a16="http://schemas.microsoft.com/office/drawing/2014/main" id="{B4604782-2C34-4DD9-AA34-6A841EA647ED}"/>
                </a:ext>
              </a:extLst>
            </p:cNvPr>
            <p:cNvSpPr txBox="1"/>
            <p:nvPr/>
          </p:nvSpPr>
          <p:spPr>
            <a:xfrm>
              <a:off x="6989827" y="4825461"/>
              <a:ext cx="1595121" cy="120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225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800">
                  <a:solidFill>
                    <a:srgbClr val="1A2839"/>
                  </a:solidFill>
                  <a:latin typeface="Roboto"/>
                  <a:ea typeface="Roboto"/>
                  <a:cs typeface="Roboto"/>
                  <a:sym typeface="Roboto"/>
                </a:rPr>
                <a:t>Bleckwen copyright ©   Avril 2021</a:t>
              </a:r>
              <a:endParaRPr sz="800">
                <a:solidFill>
                  <a:srgbClr val="1A2839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5" name="Google Shape;76;p14">
              <a:extLst>
                <a:ext uri="{FF2B5EF4-FFF2-40B4-BE49-F238E27FC236}">
                  <a16:creationId xmlns:a16="http://schemas.microsoft.com/office/drawing/2014/main" id="{48D2C8C0-6DE3-42F2-8217-C900AB0BCFC4}"/>
                </a:ext>
              </a:extLst>
            </p:cNvPr>
            <p:cNvSpPr/>
            <p:nvPr userDrawn="1"/>
          </p:nvSpPr>
          <p:spPr>
            <a:xfrm>
              <a:off x="8732527" y="4722202"/>
              <a:ext cx="258452" cy="314598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91C6BFDB-4C2B-41F6-A439-6DE14530FD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46211" y="1704428"/>
            <a:ext cx="3224083" cy="293407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lang="fr-FR" sz="2000" kern="1200" dirty="0" smtClean="0">
                <a:solidFill>
                  <a:srgbClr val="00AEC9"/>
                </a:solidFill>
                <a:latin typeface="Roboto Medium"/>
                <a:ea typeface="Roboto Medium"/>
                <a:cs typeface="Roboto Medium"/>
              </a:defRPr>
            </a:lvl1pPr>
            <a:lvl2pPr marL="685800" indent="-228600">
              <a:buFont typeface="Wingdings" panose="05000000000000000000" pitchFamily="2" charset="2"/>
              <a:buChar char="Ø"/>
              <a:defRPr sz="2000">
                <a:latin typeface="Roboto Medium" panose="02000000000000000000" pitchFamily="2" charset="0"/>
                <a:ea typeface="Roboto Medium" panose="02000000000000000000" pitchFamily="2" charset="0"/>
              </a:defRPr>
            </a:lvl2pPr>
            <a:lvl3pPr>
              <a:defRPr>
                <a:latin typeface="Roboto Medium" panose="02000000000000000000" pitchFamily="2" charset="0"/>
                <a:ea typeface="Roboto Medium" panose="02000000000000000000" pitchFamily="2" charset="0"/>
              </a:defRPr>
            </a:lvl3pPr>
          </a:lstStyle>
          <a:p>
            <a:pPr lvl="0"/>
            <a:r>
              <a:rPr lang="fr-FR"/>
              <a:t>Key </a:t>
            </a:r>
            <a:r>
              <a:rPr lang="fr-FR" err="1"/>
              <a:t>fact</a:t>
            </a:r>
            <a:r>
              <a:rPr lang="fr-FR"/>
              <a:t> 1</a:t>
            </a:r>
          </a:p>
          <a:p>
            <a:pPr lvl="1"/>
            <a:r>
              <a:rPr lang="fr-FR"/>
              <a:t>Bullet point</a:t>
            </a:r>
          </a:p>
          <a:p>
            <a:pPr lvl="1"/>
            <a:r>
              <a:rPr lang="fr-FR" err="1"/>
              <a:t>bullet</a:t>
            </a:r>
            <a:endParaRPr lang="fr-FR"/>
          </a:p>
        </p:txBody>
      </p:sp>
      <p:sp>
        <p:nvSpPr>
          <p:cNvPr id="23" name="Titre 22">
            <a:extLst>
              <a:ext uri="{FF2B5EF4-FFF2-40B4-BE49-F238E27FC236}">
                <a16:creationId xmlns:a16="http://schemas.microsoft.com/office/drawing/2014/main" id="{B41A8C44-5605-4A20-9E33-E4DD4C40E0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2555818" y="3096790"/>
            <a:ext cx="5702536" cy="306961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rgbClr val="00AEC9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fr-FR" err="1"/>
              <a:t>Title</a:t>
            </a:r>
            <a:endParaRPr lang="en-GB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83487F32-DA76-490D-916B-2D375C98F0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45278" y="602833"/>
            <a:ext cx="10025148" cy="498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fr-FR" err="1">
                <a:latin typeface="Roboto" panose="02000000000000000000" pitchFamily="2" charset="0"/>
                <a:ea typeface="Roboto" panose="02000000000000000000" pitchFamily="2" charset="0"/>
              </a:rPr>
              <a:t>Title</a:t>
            </a:r>
            <a:endParaRPr lang="en-GB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1551E001-F1A4-4EC8-AFD7-EFCBDD9A67E3}"/>
              </a:ext>
            </a:extLst>
          </p:cNvPr>
          <p:cNvSpPr txBox="1">
            <a:spLocks/>
          </p:cNvSpPr>
          <p:nvPr userDrawn="1"/>
        </p:nvSpPr>
        <p:spPr>
          <a:xfrm>
            <a:off x="11262140" y="6201295"/>
            <a:ext cx="325802" cy="3165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341F81-6E09-864A-B8BA-F52DD05AD536}" type="slidenum">
              <a:rPr lang="en-US" sz="800" smtClean="0">
                <a:solidFill>
                  <a:srgbClr val="00AEC9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  <a:pPr algn="ctr"/>
              <a:t>‹N°›</a:t>
            </a:fld>
            <a:endParaRPr lang="en-US" sz="800">
              <a:solidFill>
                <a:srgbClr val="00AEC9"/>
              </a:solidFill>
              <a:latin typeface="Helvetica Neue Thin" panose="020B0403020202020204" pitchFamily="34" charset="0"/>
              <a:ea typeface="Helvetica Neue Thin" panose="020B0403020202020204" pitchFamily="34" charset="0"/>
            </a:endParaRPr>
          </a:p>
        </p:txBody>
      </p:sp>
      <p:sp>
        <p:nvSpPr>
          <p:cNvPr id="16" name="Espace réservé du texte 18">
            <a:extLst>
              <a:ext uri="{FF2B5EF4-FFF2-40B4-BE49-F238E27FC236}">
                <a16:creationId xmlns:a16="http://schemas.microsoft.com/office/drawing/2014/main" id="{D96955D6-9F3E-484A-8479-B987EECE7F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11408" y="1704428"/>
            <a:ext cx="3224083" cy="293407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 lang="fr-FR" sz="2000" kern="1200" dirty="0" smtClean="0">
                <a:solidFill>
                  <a:srgbClr val="00AEC9"/>
                </a:solidFill>
                <a:latin typeface="Roboto Medium"/>
                <a:ea typeface="Roboto Medium"/>
                <a:cs typeface="Roboto Medium"/>
              </a:defRPr>
            </a:lvl1pPr>
            <a:lvl2pPr marL="685800" indent="-228600">
              <a:buFont typeface="Wingdings" panose="05000000000000000000" pitchFamily="2" charset="2"/>
              <a:buChar char="Ø"/>
              <a:defRPr sz="2000">
                <a:latin typeface="Roboto Medium" panose="02000000000000000000" pitchFamily="2" charset="0"/>
                <a:ea typeface="Roboto Medium" panose="02000000000000000000" pitchFamily="2" charset="0"/>
              </a:defRPr>
            </a:lvl2pPr>
            <a:lvl3pPr>
              <a:defRPr>
                <a:latin typeface="Roboto Medium" panose="02000000000000000000" pitchFamily="2" charset="0"/>
                <a:ea typeface="Roboto Medium" panose="02000000000000000000" pitchFamily="2" charset="0"/>
              </a:defRPr>
            </a:lvl3pPr>
          </a:lstStyle>
          <a:p>
            <a:pPr lvl="0"/>
            <a:r>
              <a:rPr lang="fr-FR"/>
              <a:t>Key </a:t>
            </a:r>
            <a:r>
              <a:rPr lang="fr-FR" err="1"/>
              <a:t>fact</a:t>
            </a:r>
            <a:r>
              <a:rPr lang="fr-FR"/>
              <a:t> 2</a:t>
            </a:r>
          </a:p>
          <a:p>
            <a:pPr lvl="1"/>
            <a:r>
              <a:rPr lang="fr-FR"/>
              <a:t>Bullet point</a:t>
            </a:r>
          </a:p>
          <a:p>
            <a:pPr lvl="1"/>
            <a:r>
              <a:rPr lang="fr-FR" err="1"/>
              <a:t>bullet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1033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4;p17">
            <a:extLst>
              <a:ext uri="{FF2B5EF4-FFF2-40B4-BE49-F238E27FC236}">
                <a16:creationId xmlns:a16="http://schemas.microsoft.com/office/drawing/2014/main" id="{BEB52E11-954F-421D-B07E-C75B9A62C7FF}"/>
              </a:ext>
            </a:extLst>
          </p:cNvPr>
          <p:cNvSpPr/>
          <p:nvPr userDrawn="1"/>
        </p:nvSpPr>
        <p:spPr>
          <a:xfrm>
            <a:off x="631767" y="0"/>
            <a:ext cx="11560233" cy="6858000"/>
          </a:xfrm>
          <a:prstGeom prst="rect">
            <a:avLst/>
          </a:prstGeom>
          <a:solidFill>
            <a:srgbClr val="F3F4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oogle Shape;72;p14">
            <a:extLst>
              <a:ext uri="{FF2B5EF4-FFF2-40B4-BE49-F238E27FC236}">
                <a16:creationId xmlns:a16="http://schemas.microsoft.com/office/drawing/2014/main" id="{B1FB9361-E1FD-4BCD-8892-445FF9A2D33E}"/>
              </a:ext>
            </a:extLst>
          </p:cNvPr>
          <p:cNvGrpSpPr/>
          <p:nvPr userDrawn="1"/>
        </p:nvGrpSpPr>
        <p:grpSpPr>
          <a:xfrm>
            <a:off x="1116336" y="6101539"/>
            <a:ext cx="10471606" cy="440572"/>
            <a:chOff x="684075" y="4630119"/>
            <a:chExt cx="8306904" cy="406681"/>
          </a:xfrm>
        </p:grpSpPr>
        <p:pic>
          <p:nvPicPr>
            <p:cNvPr id="6" name="Google Shape;73;p14">
              <a:extLst>
                <a:ext uri="{FF2B5EF4-FFF2-40B4-BE49-F238E27FC236}">
                  <a16:creationId xmlns:a16="http://schemas.microsoft.com/office/drawing/2014/main" id="{0458B787-6C14-4A49-903E-FBFEA2872047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4075" y="4630119"/>
              <a:ext cx="1310340" cy="40668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Google Shape;74;p14">
              <a:extLst>
                <a:ext uri="{FF2B5EF4-FFF2-40B4-BE49-F238E27FC236}">
                  <a16:creationId xmlns:a16="http://schemas.microsoft.com/office/drawing/2014/main" id="{4CF6ED26-0C13-42FF-9CB4-44C43AE673FD}"/>
                </a:ext>
              </a:extLst>
            </p:cNvPr>
            <p:cNvSpPr txBox="1"/>
            <p:nvPr/>
          </p:nvSpPr>
          <p:spPr>
            <a:xfrm>
              <a:off x="6989827" y="4825461"/>
              <a:ext cx="1595121" cy="120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225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800">
                  <a:solidFill>
                    <a:srgbClr val="1A2839"/>
                  </a:solidFill>
                  <a:latin typeface="Roboto"/>
                  <a:ea typeface="Roboto"/>
                  <a:cs typeface="Roboto"/>
                  <a:sym typeface="Roboto"/>
                </a:rPr>
                <a:t>Bleckwen copyright ©   Avril 2021</a:t>
              </a:r>
              <a:endParaRPr sz="800">
                <a:solidFill>
                  <a:srgbClr val="1A2839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" name="Google Shape;76;p14">
              <a:extLst>
                <a:ext uri="{FF2B5EF4-FFF2-40B4-BE49-F238E27FC236}">
                  <a16:creationId xmlns:a16="http://schemas.microsoft.com/office/drawing/2014/main" id="{01294956-FE51-4E1D-8708-54A5461460A0}"/>
                </a:ext>
              </a:extLst>
            </p:cNvPr>
            <p:cNvSpPr/>
            <p:nvPr userDrawn="1"/>
          </p:nvSpPr>
          <p:spPr>
            <a:xfrm>
              <a:off x="8732527" y="4722202"/>
              <a:ext cx="258452" cy="314598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E253AA8-1333-4D62-A0C7-CF3110E0D78E}"/>
              </a:ext>
            </a:extLst>
          </p:cNvPr>
          <p:cNvSpPr txBox="1">
            <a:spLocks/>
          </p:cNvSpPr>
          <p:nvPr userDrawn="1"/>
        </p:nvSpPr>
        <p:spPr>
          <a:xfrm>
            <a:off x="11262140" y="6201295"/>
            <a:ext cx="325802" cy="3165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341F81-6E09-864A-B8BA-F52DD05AD536}" type="slidenum">
              <a:rPr lang="en-US" sz="800" smtClean="0">
                <a:solidFill>
                  <a:srgbClr val="00AEC9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  <a:pPr algn="ctr"/>
              <a:t>‹N°›</a:t>
            </a:fld>
            <a:endParaRPr lang="en-US" sz="800">
              <a:solidFill>
                <a:srgbClr val="00AEC9"/>
              </a:solidFill>
              <a:latin typeface="Helvetica Neue Thin" panose="020B0403020202020204" pitchFamily="34" charset="0"/>
              <a:ea typeface="Helvetica Neue Thin" panose="020B0403020202020204" pitchFamily="34" charset="0"/>
            </a:endParaRPr>
          </a:p>
        </p:txBody>
      </p:sp>
      <p:sp>
        <p:nvSpPr>
          <p:cNvPr id="10" name="Titre 22">
            <a:extLst>
              <a:ext uri="{FF2B5EF4-FFF2-40B4-BE49-F238E27FC236}">
                <a16:creationId xmlns:a16="http://schemas.microsoft.com/office/drawing/2014/main" id="{337F3B0A-39A2-4A0A-8655-AF726E96F4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2555818" y="3096790"/>
            <a:ext cx="5702536" cy="306961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rgbClr val="00AEC9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fr-FR" err="1"/>
              <a:t>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5588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44;p17">
            <a:extLst>
              <a:ext uri="{FF2B5EF4-FFF2-40B4-BE49-F238E27FC236}">
                <a16:creationId xmlns:a16="http://schemas.microsoft.com/office/drawing/2014/main" id="{31665374-5572-BA47-8862-A931DE79C073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F3F4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72;p14">
            <a:extLst>
              <a:ext uri="{FF2B5EF4-FFF2-40B4-BE49-F238E27FC236}">
                <a16:creationId xmlns:a16="http://schemas.microsoft.com/office/drawing/2014/main" id="{78ECA84F-A83E-5049-92D2-81ABA86DF6C3}"/>
              </a:ext>
            </a:extLst>
          </p:cNvPr>
          <p:cNvGrpSpPr/>
          <p:nvPr userDrawn="1"/>
        </p:nvGrpSpPr>
        <p:grpSpPr>
          <a:xfrm>
            <a:off x="1116336" y="6101539"/>
            <a:ext cx="10471606" cy="440572"/>
            <a:chOff x="684075" y="4630119"/>
            <a:chExt cx="8306904" cy="406681"/>
          </a:xfrm>
        </p:grpSpPr>
        <p:pic>
          <p:nvPicPr>
            <p:cNvPr id="5" name="Google Shape;73;p14">
              <a:extLst>
                <a:ext uri="{FF2B5EF4-FFF2-40B4-BE49-F238E27FC236}">
                  <a16:creationId xmlns:a16="http://schemas.microsoft.com/office/drawing/2014/main" id="{B22E95C1-C976-F946-84F0-7E85539A1CA6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4075" y="4630119"/>
              <a:ext cx="1310340" cy="40668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Google Shape;74;p14">
              <a:extLst>
                <a:ext uri="{FF2B5EF4-FFF2-40B4-BE49-F238E27FC236}">
                  <a16:creationId xmlns:a16="http://schemas.microsoft.com/office/drawing/2014/main" id="{3301EAD3-F021-2346-87F5-4EDF60A3495C}"/>
                </a:ext>
              </a:extLst>
            </p:cNvPr>
            <p:cNvSpPr txBox="1"/>
            <p:nvPr/>
          </p:nvSpPr>
          <p:spPr>
            <a:xfrm>
              <a:off x="6989827" y="4825461"/>
              <a:ext cx="1595121" cy="120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7225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 sz="800">
                  <a:solidFill>
                    <a:srgbClr val="1A2839"/>
                  </a:solidFill>
                  <a:latin typeface="Roboto"/>
                  <a:ea typeface="Roboto"/>
                  <a:cs typeface="Roboto"/>
                  <a:sym typeface="Roboto"/>
                </a:rPr>
                <a:t>Bleckwen copyright ©   Avril 2021</a:t>
              </a:r>
              <a:endParaRPr sz="800">
                <a:solidFill>
                  <a:srgbClr val="1A2839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" name="Google Shape;76;p14">
              <a:extLst>
                <a:ext uri="{FF2B5EF4-FFF2-40B4-BE49-F238E27FC236}">
                  <a16:creationId xmlns:a16="http://schemas.microsoft.com/office/drawing/2014/main" id="{2A20BCFD-0C81-C447-A6AA-2C55BE955BB7}"/>
                </a:ext>
              </a:extLst>
            </p:cNvPr>
            <p:cNvSpPr/>
            <p:nvPr userDrawn="1"/>
          </p:nvSpPr>
          <p:spPr>
            <a:xfrm>
              <a:off x="8732527" y="4722202"/>
              <a:ext cx="258452" cy="314598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9A7990E-644D-AD4C-90A4-20E47C8DF50A}"/>
              </a:ext>
            </a:extLst>
          </p:cNvPr>
          <p:cNvSpPr txBox="1">
            <a:spLocks/>
          </p:cNvSpPr>
          <p:nvPr userDrawn="1"/>
        </p:nvSpPr>
        <p:spPr>
          <a:xfrm>
            <a:off x="11262140" y="6201295"/>
            <a:ext cx="325802" cy="3165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1341F81-6E09-864A-B8BA-F52DD05AD536}" type="slidenum">
              <a:rPr lang="en-US" sz="800" smtClean="0">
                <a:solidFill>
                  <a:srgbClr val="00AEC9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  <a:pPr algn="ctr"/>
              <a:t>‹N°›</a:t>
            </a:fld>
            <a:endParaRPr lang="en-US" sz="800">
              <a:solidFill>
                <a:srgbClr val="00AEC9"/>
              </a:solidFill>
              <a:latin typeface="Helvetica Neue Thin" panose="020B0403020202020204" pitchFamily="34" charset="0"/>
              <a:ea typeface="Helvetica Neue Thin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475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60CAD-59FD-4143-80D3-7B8DC740D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BF81CE-65D0-1A4B-B034-1EE3E026FD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640B89-754C-8A41-A9E6-35EB8E693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E355B-0027-0745-A373-212706C32847}" type="datetimeFigureOut">
              <a:rPr lang="en-US" smtClean="0"/>
              <a:t>7/18/2022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630D04-9E87-0A45-BDFB-2DD0B8761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2DA445-28FE-1248-BF4B-29C7A7AB3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83907-A268-C149-BC89-56ED6F151E8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148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784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49" r:id="rId4"/>
    <p:sldLayoutId id="2147483654" r:id="rId5"/>
    <p:sldLayoutId id="2147483650" r:id="rId6"/>
    <p:sldLayoutId id="2147483655" r:id="rId7"/>
    <p:sldLayoutId id="2147483656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8" y="1"/>
            <a:ext cx="12347097" cy="6905233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/>
          <p:nvPr/>
        </p:nvSpPr>
        <p:spPr>
          <a:xfrm>
            <a:off x="0" y="0"/>
            <a:ext cx="140000" cy="6858000"/>
          </a:xfrm>
          <a:prstGeom prst="rect">
            <a:avLst/>
          </a:prstGeom>
          <a:solidFill>
            <a:srgbClr val="00AEC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lang="en-US" sz="2400"/>
          </a:p>
        </p:txBody>
      </p:sp>
      <p:pic>
        <p:nvPicPr>
          <p:cNvPr id="56" name="Google Shape;56;p13"/>
          <p:cNvPicPr preferRelativeResize="0"/>
          <p:nvPr/>
        </p:nvPicPr>
        <p:blipFill rotWithShape="1">
          <a:blip r:embed="rId4">
            <a:alphaModFix/>
          </a:blip>
          <a:srcRect l="39" r="39"/>
          <a:stretch/>
        </p:blipFill>
        <p:spPr>
          <a:xfrm>
            <a:off x="1304034" y="861235"/>
            <a:ext cx="2424500" cy="5974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1305167" y="1672701"/>
            <a:ext cx="3211600" cy="19385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267" rIns="0" bIns="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300">
                <a:solidFill>
                  <a:srgbClr val="00AEC8"/>
                </a:solidFill>
                <a:latin typeface="Roboto Light"/>
                <a:ea typeface="Roboto Light"/>
                <a:cs typeface="Roboto Light"/>
                <a:sym typeface="Roboto Light"/>
              </a:rPr>
              <a:t>Bleckwen  </a:t>
            </a:r>
            <a:endParaRPr lang="en-US" sz="3333">
              <a:solidFill>
                <a:srgbClr val="F2F4F9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>
              <a:lnSpc>
                <a:spcPct val="90000"/>
              </a:lnSpc>
            </a:pPr>
            <a:r>
              <a:rPr lang="en-US" sz="3300">
                <a:solidFill>
                  <a:srgbClr val="F2F4F9"/>
                </a:solidFill>
                <a:latin typeface="Roboto Light"/>
                <a:ea typeface="Roboto Light"/>
                <a:cs typeface="Roboto Light"/>
                <a:sym typeface="Roboto Light"/>
              </a:rPr>
              <a:t>Credit Fraud</a:t>
            </a:r>
            <a:endParaRPr lang="en-US" sz="3333">
              <a:solidFill>
                <a:srgbClr val="F2F4F9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>
              <a:lnSpc>
                <a:spcPct val="90000"/>
              </a:lnSpc>
            </a:pPr>
            <a:r>
              <a:rPr lang="en-US" sz="3300">
                <a:solidFill>
                  <a:srgbClr val="F2F4F9"/>
                </a:solidFill>
                <a:latin typeface="Roboto Light"/>
                <a:ea typeface="Roboto Light"/>
                <a:cs typeface="Roboto Light"/>
                <a:sym typeface="Roboto Light"/>
              </a:rPr>
              <a:t>Services</a:t>
            </a:r>
          </a:p>
          <a:p>
            <a:pPr>
              <a:lnSpc>
                <a:spcPct val="90000"/>
              </a:lnSpc>
            </a:pPr>
            <a:endParaRPr lang="en-US" sz="3333">
              <a:solidFill>
                <a:srgbClr val="F2F4F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8859229" y="6395411"/>
            <a:ext cx="1978400" cy="153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633" rIns="0" bIns="0" anchor="t" anchorCtr="0">
            <a:spAutoFit/>
          </a:bodyPr>
          <a:lstStyle/>
          <a:p>
            <a:r>
              <a:rPr lang="en-US" sz="933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Bleckwen copyright ©</a:t>
            </a:r>
            <a:r>
              <a:rPr lang="en-US" sz="933" u="sng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      </a:t>
            </a:r>
            <a:r>
              <a:rPr lang="en-US" sz="933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Avril 2021</a:t>
            </a:r>
            <a:endParaRPr lang="en-US" sz="933"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334567" y="3611900"/>
            <a:ext cx="3004800" cy="936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7" rIns="0" bIns="0" anchor="t" anchorCtr="0">
            <a:spAutoFit/>
          </a:bodyPr>
          <a:lstStyle/>
          <a:p>
            <a:pPr>
              <a:spcBef>
                <a:spcPts val="133"/>
              </a:spcBef>
            </a:pPr>
            <a:r>
              <a:rPr lang="en-US" sz="20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The fraud detection solution for financial institutions</a:t>
            </a: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29868" y="736867"/>
            <a:ext cx="5384601" cy="5208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690DF9ED-241D-4546-9D53-71EE8EDD82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826" y="1167473"/>
            <a:ext cx="6535749" cy="4973898"/>
          </a:xfrm>
          <a:prstGeom prst="rect">
            <a:avLst/>
          </a:prstGeom>
        </p:spPr>
      </p:pic>
      <p:sp>
        <p:nvSpPr>
          <p:cNvPr id="3" name="TextBox 8">
            <a:extLst>
              <a:ext uri="{FF2B5EF4-FFF2-40B4-BE49-F238E27FC236}">
                <a16:creationId xmlns:a16="http://schemas.microsoft.com/office/drawing/2014/main" id="{837DE34C-FEED-3444-AC47-CB1084A38146}"/>
              </a:ext>
            </a:extLst>
          </p:cNvPr>
          <p:cNvSpPr txBox="1"/>
          <p:nvPr/>
        </p:nvSpPr>
        <p:spPr>
          <a:xfrm>
            <a:off x="7374432" y="4438345"/>
            <a:ext cx="4533631" cy="9079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en-US" sz="1600">
                <a:solidFill>
                  <a:schemeClr val="tx2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rPr>
              <a:t>Real time fraud activity monitoring of customer fraud alerts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en-US" sz="1600">
                <a:solidFill>
                  <a:schemeClr val="tx2"/>
                </a:solidFill>
                <a:latin typeface="Helvetica Neue Thin"/>
                <a:ea typeface="Helvetica Neue Thin" panose="020B0403020202020204" pitchFamily="34" charset="0"/>
              </a:rPr>
              <a:t>Auditable &amp; traceable platform management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B68B0E1-5020-DF45-BD94-B12B6F92E1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1694" y="1448099"/>
            <a:ext cx="4979105" cy="253304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5CF6532-C011-3046-9304-2E3A08C1BC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527" y="1715728"/>
            <a:ext cx="5858345" cy="2817565"/>
          </a:xfrm>
          <a:prstGeom prst="rect">
            <a:avLst/>
          </a:prstGeom>
        </p:spPr>
      </p:pic>
      <p:sp>
        <p:nvSpPr>
          <p:cNvPr id="7" name="Google Shape;176;p18">
            <a:extLst>
              <a:ext uri="{FF2B5EF4-FFF2-40B4-BE49-F238E27FC236}">
                <a16:creationId xmlns:a16="http://schemas.microsoft.com/office/drawing/2014/main" id="{207D76E0-B7B5-B347-A7CF-58AEB102C07F}"/>
              </a:ext>
            </a:extLst>
          </p:cNvPr>
          <p:cNvSpPr txBox="1"/>
          <p:nvPr/>
        </p:nvSpPr>
        <p:spPr>
          <a:xfrm>
            <a:off x="789972" y="113592"/>
            <a:ext cx="10787600" cy="1323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267" rIns="0" bIns="0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fr" sz="2667">
                <a:latin typeface="Roboto Medium"/>
                <a:ea typeface="Roboto Medium"/>
                <a:cs typeface="Roboto Medium"/>
                <a:sym typeface="Roboto Medium"/>
              </a:rPr>
              <a:t>A </a:t>
            </a:r>
            <a:r>
              <a:rPr lang="fr" sz="2667" err="1">
                <a:latin typeface="Roboto Medium"/>
                <a:ea typeface="Roboto Medium"/>
                <a:cs typeface="Roboto Medium"/>
                <a:sym typeface="Roboto Medium"/>
              </a:rPr>
              <a:t>complete</a:t>
            </a:r>
            <a:r>
              <a:rPr lang="fr" sz="2667">
                <a:latin typeface="Roboto Medium"/>
                <a:ea typeface="Roboto Medium"/>
                <a:cs typeface="Roboto Medium"/>
                <a:sym typeface="Roboto Medium"/>
              </a:rPr>
              <a:t> </a:t>
            </a:r>
            <a:r>
              <a:rPr lang="fr" sz="2667" err="1">
                <a:latin typeface="Roboto Medium"/>
                <a:ea typeface="Roboto Medium"/>
                <a:cs typeface="Roboto Medium"/>
                <a:sym typeface="Roboto Medium"/>
              </a:rPr>
              <a:t>technology</a:t>
            </a:r>
            <a:r>
              <a:rPr lang="fr" sz="2667">
                <a:latin typeface="Roboto Medium"/>
                <a:ea typeface="Roboto Medium"/>
                <a:cs typeface="Roboto Medium"/>
                <a:sym typeface="Roboto Medium"/>
              </a:rPr>
              <a:t> </a:t>
            </a:r>
            <a:r>
              <a:rPr lang="fr" sz="2667" err="1">
                <a:latin typeface="Roboto Medium"/>
                <a:ea typeface="Roboto Medium"/>
                <a:cs typeface="Roboto Medium"/>
                <a:sym typeface="Roboto Medium"/>
              </a:rPr>
              <a:t>stack</a:t>
            </a:r>
            <a:r>
              <a:rPr lang="fr" sz="2667">
                <a:latin typeface="Roboto Medium"/>
                <a:ea typeface="Roboto Medium"/>
                <a:cs typeface="Roboto Medium"/>
                <a:sym typeface="Roboto Medium"/>
              </a:rPr>
              <a:t> to </a:t>
            </a:r>
            <a:r>
              <a:rPr lang="fr" sz="2667" err="1">
                <a:latin typeface="Roboto Medium"/>
                <a:ea typeface="Roboto Medium"/>
                <a:cs typeface="Roboto Medium"/>
                <a:sym typeface="Roboto Medium"/>
              </a:rPr>
              <a:t>deliver</a:t>
            </a:r>
            <a:r>
              <a:rPr lang="fr" sz="2667">
                <a:latin typeface="Roboto Medium"/>
                <a:ea typeface="Roboto Medium"/>
                <a:cs typeface="Roboto Medium"/>
                <a:sym typeface="Roboto Medium"/>
              </a:rPr>
              <a:t> </a:t>
            </a:r>
          </a:p>
          <a:p>
            <a:pPr algn="ctr">
              <a:buClr>
                <a:schemeClr val="dk1"/>
              </a:buClr>
              <a:buSzPts val="1100"/>
            </a:pPr>
            <a:r>
              <a:rPr lang="fr" sz="2667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premium </a:t>
            </a:r>
            <a:r>
              <a:rPr lang="fr" sz="2667" err="1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fraud</a:t>
            </a:r>
            <a:r>
              <a:rPr lang="fr" sz="2667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 </a:t>
            </a:r>
            <a:r>
              <a:rPr lang="fr" sz="2667" err="1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prevention</a:t>
            </a:r>
            <a:r>
              <a:rPr lang="fr" sz="2667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 </a:t>
            </a:r>
            <a:r>
              <a:rPr lang="fr" sz="2667" err="1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SaaS</a:t>
            </a:r>
            <a:r>
              <a:rPr lang="fr" sz="2667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 Solution</a:t>
            </a:r>
            <a:endParaRPr sz="2667">
              <a:solidFill>
                <a:srgbClr val="00AEC9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algn="ctr"/>
            <a:endParaRPr sz="2667">
              <a:solidFill>
                <a:srgbClr val="1A2839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1491070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162F83-B8A9-5E42-A849-A37A4D969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600"/>
              <a:t>WHY SHOULD YOU DO IT NOW ?</a:t>
            </a:r>
          </a:p>
        </p:txBody>
      </p:sp>
      <p:sp>
        <p:nvSpPr>
          <p:cNvPr id="3" name="Google Shape;325;p24">
            <a:extLst>
              <a:ext uri="{FF2B5EF4-FFF2-40B4-BE49-F238E27FC236}">
                <a16:creationId xmlns:a16="http://schemas.microsoft.com/office/drawing/2014/main" id="{6B669198-B69D-2644-BEFA-B3B9692A1F8D}"/>
              </a:ext>
            </a:extLst>
          </p:cNvPr>
          <p:cNvSpPr/>
          <p:nvPr/>
        </p:nvSpPr>
        <p:spPr>
          <a:xfrm>
            <a:off x="5434710" y="2489149"/>
            <a:ext cx="2096000" cy="2038026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28613" dist="219075" dir="2940000" algn="bl" rotWithShape="0">
              <a:srgbClr val="D9D9D9">
                <a:alpha val="47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4" name="Google Shape;220;p20">
            <a:extLst>
              <a:ext uri="{FF2B5EF4-FFF2-40B4-BE49-F238E27FC236}">
                <a16:creationId xmlns:a16="http://schemas.microsoft.com/office/drawing/2014/main" id="{656F688E-2FE7-1349-9173-5D02527344AB}"/>
              </a:ext>
            </a:extLst>
          </p:cNvPr>
          <p:cNvSpPr txBox="1"/>
          <p:nvPr/>
        </p:nvSpPr>
        <p:spPr>
          <a:xfrm>
            <a:off x="5519457" y="3463442"/>
            <a:ext cx="1862000" cy="883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Free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Fraud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Assessment</a:t>
            </a:r>
          </a:p>
          <a:p>
            <a:pPr algn="ctr">
              <a:lnSpc>
                <a:spcPct val="115000"/>
              </a:lnSpc>
            </a:pPr>
            <a:endParaRPr sz="12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5" name="Google Shape;225;p20">
            <a:extLst>
              <a:ext uri="{FF2B5EF4-FFF2-40B4-BE49-F238E27FC236}">
                <a16:creationId xmlns:a16="http://schemas.microsoft.com/office/drawing/2014/main" id="{32E491AC-7884-414F-A872-58A9BB6AFF5F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241155" y="2902581"/>
            <a:ext cx="408807" cy="576653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333;p24">
            <a:extLst>
              <a:ext uri="{FF2B5EF4-FFF2-40B4-BE49-F238E27FC236}">
                <a16:creationId xmlns:a16="http://schemas.microsoft.com/office/drawing/2014/main" id="{594DC560-7996-F54F-AE68-06D04B883616}"/>
              </a:ext>
            </a:extLst>
          </p:cNvPr>
          <p:cNvSpPr/>
          <p:nvPr/>
        </p:nvSpPr>
        <p:spPr>
          <a:xfrm>
            <a:off x="2887491" y="2489149"/>
            <a:ext cx="2096000" cy="2038026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28613" dist="219075" dir="2940000" algn="bl" rotWithShape="0">
              <a:srgbClr val="D9D9D9">
                <a:alpha val="47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5" name="Google Shape;330;p24">
            <a:extLst>
              <a:ext uri="{FF2B5EF4-FFF2-40B4-BE49-F238E27FC236}">
                <a16:creationId xmlns:a16="http://schemas.microsoft.com/office/drawing/2014/main" id="{1E8DB54A-4DA2-C641-91D1-27DA94C8C1D9}"/>
              </a:ext>
            </a:extLst>
          </p:cNvPr>
          <p:cNvSpPr txBox="1"/>
          <p:nvPr/>
        </p:nvSpPr>
        <p:spPr>
          <a:xfrm>
            <a:off x="2895471" y="3475670"/>
            <a:ext cx="2096000" cy="670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Your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money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is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being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lost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to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Fraudsters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right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now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!</a:t>
            </a:r>
            <a:endParaRPr sz="12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" name="Google Shape;319;p24">
            <a:extLst>
              <a:ext uri="{FF2B5EF4-FFF2-40B4-BE49-F238E27FC236}">
                <a16:creationId xmlns:a16="http://schemas.microsoft.com/office/drawing/2014/main" id="{B2DE2045-B0FE-574D-AAB5-96E763AA5887}"/>
              </a:ext>
            </a:extLst>
          </p:cNvPr>
          <p:cNvSpPr txBox="1"/>
          <p:nvPr/>
        </p:nvSpPr>
        <p:spPr>
          <a:xfrm>
            <a:off x="907932" y="628922"/>
            <a:ext cx="10787600" cy="502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267" rIns="0" bIns="0" anchor="t" anchorCtr="0">
            <a:spAutoFit/>
          </a:bodyPr>
          <a:lstStyle/>
          <a:p>
            <a:pPr algn="ctr"/>
            <a:r>
              <a:rPr lang="fr" sz="2667" err="1">
                <a:solidFill>
                  <a:srgbClr val="1A2839"/>
                </a:solidFill>
                <a:latin typeface="Roboto Medium"/>
                <a:ea typeface="Roboto Medium"/>
                <a:cs typeface="Roboto Medium"/>
                <a:sym typeface="Roboto Medium"/>
              </a:rPr>
              <a:t>Why</a:t>
            </a:r>
            <a:r>
              <a:rPr lang="fr" sz="2667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 </a:t>
            </a:r>
            <a:r>
              <a:rPr lang="fr" sz="2667" err="1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now</a:t>
            </a:r>
            <a:r>
              <a:rPr lang="fr" sz="2667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 ?</a:t>
            </a:r>
            <a:endParaRPr sz="2667">
              <a:solidFill>
                <a:srgbClr val="1A2839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grpSp>
        <p:nvGrpSpPr>
          <p:cNvPr id="25" name="Google Shape;328;p24">
            <a:extLst>
              <a:ext uri="{FF2B5EF4-FFF2-40B4-BE49-F238E27FC236}">
                <a16:creationId xmlns:a16="http://schemas.microsoft.com/office/drawing/2014/main" id="{E15BB1C5-3F6A-054D-BA41-CD5C818F487C}"/>
              </a:ext>
            </a:extLst>
          </p:cNvPr>
          <p:cNvGrpSpPr/>
          <p:nvPr/>
        </p:nvGrpSpPr>
        <p:grpSpPr>
          <a:xfrm>
            <a:off x="7991691" y="2489148"/>
            <a:ext cx="2096000" cy="2038027"/>
            <a:chOff x="4000686" y="2038555"/>
            <a:chExt cx="1572000" cy="1528520"/>
          </a:xfrm>
        </p:grpSpPr>
        <p:sp>
          <p:nvSpPr>
            <p:cNvPr id="26" name="Google Shape;329;p24">
              <a:extLst>
                <a:ext uri="{FF2B5EF4-FFF2-40B4-BE49-F238E27FC236}">
                  <a16:creationId xmlns:a16="http://schemas.microsoft.com/office/drawing/2014/main" id="{3CCF891F-AB58-8244-BD31-057F03D25401}"/>
                </a:ext>
              </a:extLst>
            </p:cNvPr>
            <p:cNvSpPr/>
            <p:nvPr/>
          </p:nvSpPr>
          <p:spPr>
            <a:xfrm>
              <a:off x="4000686" y="2038555"/>
              <a:ext cx="1572000" cy="152852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328613" dist="219075" dir="2940000" algn="bl" rotWithShape="0">
                <a:srgbClr val="D9D9D9">
                  <a:alpha val="47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" name="Google Shape;330;p24">
              <a:extLst>
                <a:ext uri="{FF2B5EF4-FFF2-40B4-BE49-F238E27FC236}">
                  <a16:creationId xmlns:a16="http://schemas.microsoft.com/office/drawing/2014/main" id="{72C7E29F-9CDE-EE45-94B0-E5D9AEB53B69}"/>
                </a:ext>
              </a:extLst>
            </p:cNvPr>
            <p:cNvSpPr txBox="1"/>
            <p:nvPr/>
          </p:nvSpPr>
          <p:spPr>
            <a:xfrm>
              <a:off x="4000686" y="2769275"/>
              <a:ext cx="1572000" cy="5031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spAutoFit/>
            </a:bodyPr>
            <a:lstStyle/>
            <a:p>
              <a:pPr algn="ctr">
                <a:lnSpc>
                  <a:spcPct val="115000"/>
                </a:lnSpc>
              </a:pPr>
              <a:r>
                <a:rPr lang="fr" sz="1200" b="1" err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Reduce</a:t>
              </a:r>
              <a:r>
                <a:rPr lang="fr" sz="1200" b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fr" sz="1200" b="1" err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Fraud</a:t>
              </a:r>
              <a:endPara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algn="ctr">
                <a:lnSpc>
                  <a:spcPct val="115000"/>
                </a:lnSpc>
              </a:pPr>
              <a:r>
                <a:rPr lang="fr-FR" sz="1200" b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D</a:t>
              </a:r>
              <a:r>
                <a:rPr lang="fr" sz="1200" b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ay 1</a:t>
              </a:r>
            </a:p>
          </p:txBody>
        </p:sp>
        <p:pic>
          <p:nvPicPr>
            <p:cNvPr id="28" name="Google Shape;331;p24">
              <a:extLst>
                <a:ext uri="{FF2B5EF4-FFF2-40B4-BE49-F238E27FC236}">
                  <a16:creationId xmlns:a16="http://schemas.microsoft.com/office/drawing/2014/main" id="{B8C0117A-9522-D445-83B0-BD93DC9F7533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588073" y="2378600"/>
              <a:ext cx="397226" cy="3231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0" name="Image 29">
            <a:extLst>
              <a:ext uri="{FF2B5EF4-FFF2-40B4-BE49-F238E27FC236}">
                <a16:creationId xmlns:a16="http://schemas.microsoft.com/office/drawing/2014/main" id="{CF1EADC6-5484-064D-81C9-37ECA4F264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459" b="92399" l="2025" r="91277">
                        <a14:foregroundMark x1="12461" y1="37162" x2="12461" y2="37162"/>
                        <a14:foregroundMark x1="7321" y1="64865" x2="7321" y2="64865"/>
                        <a14:foregroundMark x1="2025" y1="43412" x2="2025" y2="43412"/>
                        <a14:foregroundMark x1="73364" y1="16047" x2="73364" y2="16047"/>
                        <a14:foregroundMark x1="91433" y1="27027" x2="91433" y2="27027"/>
                        <a14:foregroundMark x1="56075" y1="92399" x2="56075" y2="9239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02117" y="2970187"/>
            <a:ext cx="462721" cy="426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962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85;p30">
            <a:extLst>
              <a:ext uri="{FF2B5EF4-FFF2-40B4-BE49-F238E27FC236}">
                <a16:creationId xmlns:a16="http://schemas.microsoft.com/office/drawing/2014/main" id="{56E61A37-C9D1-7D4A-95F0-82008A77014F}"/>
              </a:ext>
            </a:extLst>
          </p:cNvPr>
          <p:cNvSpPr/>
          <p:nvPr/>
        </p:nvSpPr>
        <p:spPr>
          <a:xfrm>
            <a:off x="7867" y="-7867"/>
            <a:ext cx="12184000" cy="6858000"/>
          </a:xfrm>
          <a:prstGeom prst="rect">
            <a:avLst/>
          </a:prstGeom>
          <a:solidFill>
            <a:srgbClr val="00AEC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3" name="Google Shape;486;p30">
            <a:extLst>
              <a:ext uri="{FF2B5EF4-FFF2-40B4-BE49-F238E27FC236}">
                <a16:creationId xmlns:a16="http://schemas.microsoft.com/office/drawing/2014/main" id="{62E0845A-1D96-1B44-A2F3-D9F310EB1572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7" y="362089"/>
            <a:ext cx="12185587" cy="686034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E1A53ADE-B145-D743-9F63-EC28EB6A05D5}"/>
              </a:ext>
            </a:extLst>
          </p:cNvPr>
          <p:cNvSpPr txBox="1"/>
          <p:nvPr/>
        </p:nvSpPr>
        <p:spPr>
          <a:xfrm>
            <a:off x="4700169" y="3008432"/>
            <a:ext cx="19704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200" dirty="0">
                <a:solidFill>
                  <a:schemeClr val="bg1"/>
                </a:solidFill>
              </a:rPr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3364453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D2B05-9689-6048-A40E-954E417EA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sz="1600"/>
              <a:t>CONTACT INFORMATION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6A70DDBF-147E-D947-807E-721822D44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084" y="5645996"/>
            <a:ext cx="3633832" cy="78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Google Shape;263;p22">
            <a:extLst>
              <a:ext uri="{FF2B5EF4-FFF2-40B4-BE49-F238E27FC236}">
                <a16:creationId xmlns:a16="http://schemas.microsoft.com/office/drawing/2014/main" id="{E6599DCD-9F5F-5245-808F-583A5D5EE023}"/>
              </a:ext>
            </a:extLst>
          </p:cNvPr>
          <p:cNvSpPr/>
          <p:nvPr/>
        </p:nvSpPr>
        <p:spPr>
          <a:xfrm>
            <a:off x="4233260" y="2583402"/>
            <a:ext cx="3667303" cy="214129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28613" dist="219075" dir="2940000" algn="bl" rotWithShape="0">
              <a:srgbClr val="D9D9D9">
                <a:alpha val="47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899BB64-9416-D94C-B2E8-3438AF8344AE}"/>
              </a:ext>
            </a:extLst>
          </p:cNvPr>
          <p:cNvSpPr txBox="1"/>
          <p:nvPr/>
        </p:nvSpPr>
        <p:spPr>
          <a:xfrm>
            <a:off x="4418361" y="5307442"/>
            <a:ext cx="31902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/>
              <a:t>6 rue Laferrière, 75009 Paris, France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59A2E7A-874C-4DFB-BA90-47C6D82EB68B}"/>
              </a:ext>
            </a:extLst>
          </p:cNvPr>
          <p:cNvSpPr/>
          <p:nvPr/>
        </p:nvSpPr>
        <p:spPr>
          <a:xfrm>
            <a:off x="4407646" y="2890391"/>
            <a:ext cx="331853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1600" b="1">
                <a:solidFill>
                  <a:srgbClr val="00AEC9"/>
                </a:solidFill>
                <a:latin typeface="Roboto" panose="02000000000000000000" pitchFamily="2" charset="0"/>
              </a:rPr>
              <a:t>François de Pimodan</a:t>
            </a:r>
            <a:endParaRPr lang="en-CH" sz="1600"/>
          </a:p>
          <a:p>
            <a:pPr algn="ctr"/>
            <a:r>
              <a:rPr lang="fr-FR" sz="1600">
                <a:solidFill>
                  <a:srgbClr val="000000"/>
                </a:solidFill>
                <a:latin typeface="Roboto" panose="02000000000000000000" pitchFamily="2" charset="0"/>
              </a:rPr>
              <a:t>Sales </a:t>
            </a:r>
            <a:r>
              <a:rPr lang="fr-FR" sz="1600" err="1">
                <a:solidFill>
                  <a:srgbClr val="000000"/>
                </a:solidFill>
                <a:latin typeface="Roboto" panose="02000000000000000000" pitchFamily="2" charset="0"/>
              </a:rPr>
              <a:t>director</a:t>
            </a:r>
            <a:endParaRPr lang="fr-FR" sz="1600">
              <a:solidFill>
                <a:srgbClr val="000000"/>
              </a:solidFill>
              <a:latin typeface="Roboto" panose="02000000000000000000" pitchFamily="2" charset="0"/>
            </a:endParaRPr>
          </a:p>
          <a:p>
            <a:pPr algn="ctr"/>
            <a:r>
              <a:rPr lang="en-GB" sz="1600">
                <a:solidFill>
                  <a:srgbClr val="000000"/>
                </a:solidFill>
                <a:latin typeface="Roboto" panose="02000000000000000000" pitchFamily="2" charset="0"/>
              </a:rPr>
              <a:t>+33 6 70 32 13 16</a:t>
            </a:r>
            <a:endParaRPr lang="fr-FR" sz="1600">
              <a:solidFill>
                <a:srgbClr val="000000"/>
              </a:solidFill>
              <a:latin typeface="Roboto" panose="02000000000000000000" pitchFamily="2" charset="0"/>
            </a:endParaRPr>
          </a:p>
          <a:p>
            <a:pPr algn="ctr"/>
            <a:r>
              <a:rPr lang="fr-FR" sz="1600">
                <a:solidFill>
                  <a:srgbClr val="000000"/>
                </a:solidFill>
                <a:latin typeface="Roboto" panose="02000000000000000000" pitchFamily="2" charset="0"/>
              </a:rPr>
              <a:t>Francois.depimodan@bleckwen.ai​</a:t>
            </a:r>
            <a:endParaRPr lang="en-CH" sz="1600"/>
          </a:p>
        </p:txBody>
      </p:sp>
    </p:spTree>
    <p:extLst>
      <p:ext uri="{BB962C8B-B14F-4D97-AF65-F5344CB8AC3E}">
        <p14:creationId xmlns:p14="http://schemas.microsoft.com/office/powerpoint/2010/main" val="1474093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E44411-5E83-FB43-B090-2BCA24859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600"/>
              <a:t>HERITAGE</a:t>
            </a:r>
          </a:p>
        </p:txBody>
      </p:sp>
      <p:pic>
        <p:nvPicPr>
          <p:cNvPr id="3" name="Google Shape;345;p25">
            <a:extLst>
              <a:ext uri="{FF2B5EF4-FFF2-40B4-BE49-F238E27FC236}">
                <a16:creationId xmlns:a16="http://schemas.microsoft.com/office/drawing/2014/main" id="{4CA95525-944C-354C-B857-0B1EFA0C97F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7800" y="4089792"/>
            <a:ext cx="11834447" cy="11595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346;p25">
            <a:extLst>
              <a:ext uri="{FF2B5EF4-FFF2-40B4-BE49-F238E27FC236}">
                <a16:creationId xmlns:a16="http://schemas.microsoft.com/office/drawing/2014/main" id="{1E99F29F-A7E6-8446-8E80-79548A69FBE9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7800" y="4420675"/>
            <a:ext cx="11916263" cy="59685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oogle Shape;356;p25">
            <a:extLst>
              <a:ext uri="{FF2B5EF4-FFF2-40B4-BE49-F238E27FC236}">
                <a16:creationId xmlns:a16="http://schemas.microsoft.com/office/drawing/2014/main" id="{B56D1980-B011-4740-A851-74326CC564C8}"/>
              </a:ext>
            </a:extLst>
          </p:cNvPr>
          <p:cNvGrpSpPr/>
          <p:nvPr/>
        </p:nvGrpSpPr>
        <p:grpSpPr>
          <a:xfrm>
            <a:off x="773064" y="2109240"/>
            <a:ext cx="2093600" cy="2439177"/>
            <a:chOff x="1301873" y="1922979"/>
            <a:chExt cx="1570200" cy="1829383"/>
          </a:xfrm>
        </p:grpSpPr>
        <p:sp>
          <p:nvSpPr>
            <p:cNvPr id="12" name="Google Shape;357;p25">
              <a:extLst>
                <a:ext uri="{FF2B5EF4-FFF2-40B4-BE49-F238E27FC236}">
                  <a16:creationId xmlns:a16="http://schemas.microsoft.com/office/drawing/2014/main" id="{0876C6E8-0721-5842-AE8B-2627454AECBF}"/>
                </a:ext>
              </a:extLst>
            </p:cNvPr>
            <p:cNvSpPr/>
            <p:nvPr/>
          </p:nvSpPr>
          <p:spPr>
            <a:xfrm>
              <a:off x="2020523" y="3619162"/>
              <a:ext cx="132900" cy="133200"/>
            </a:xfrm>
            <a:prstGeom prst="ellipse">
              <a:avLst/>
            </a:prstGeom>
            <a:solidFill>
              <a:srgbClr val="EEB200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13" name="Google Shape;358;p25">
              <a:extLst>
                <a:ext uri="{FF2B5EF4-FFF2-40B4-BE49-F238E27FC236}">
                  <a16:creationId xmlns:a16="http://schemas.microsoft.com/office/drawing/2014/main" id="{B1290605-B3DA-9D46-8838-96D4667B9345}"/>
                </a:ext>
              </a:extLst>
            </p:cNvPr>
            <p:cNvCxnSpPr/>
            <p:nvPr/>
          </p:nvCxnSpPr>
          <p:spPr>
            <a:xfrm>
              <a:off x="2086973" y="2754862"/>
              <a:ext cx="0" cy="8643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sp>
          <p:nvSpPr>
            <p:cNvPr id="14" name="Google Shape;359;p25">
              <a:extLst>
                <a:ext uri="{FF2B5EF4-FFF2-40B4-BE49-F238E27FC236}">
                  <a16:creationId xmlns:a16="http://schemas.microsoft.com/office/drawing/2014/main" id="{1435BD98-AE3C-EB4F-922F-40CB831CB362}"/>
                </a:ext>
              </a:extLst>
            </p:cNvPr>
            <p:cNvSpPr txBox="1"/>
            <p:nvPr/>
          </p:nvSpPr>
          <p:spPr>
            <a:xfrm>
              <a:off x="1301873" y="1922979"/>
              <a:ext cx="1570200" cy="7893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algn="ctr">
                <a:lnSpc>
                  <a:spcPct val="115000"/>
                </a:lnSpc>
              </a:pPr>
              <a:r>
                <a:rPr lang="fr" sz="1200" b="1" err="1">
                  <a:solidFill>
                    <a:srgbClr val="00AEC9"/>
                  </a:solidFill>
                  <a:latin typeface="Roboto"/>
                  <a:ea typeface="Roboto"/>
                  <a:cs typeface="Roboto"/>
                  <a:sym typeface="Roboto"/>
                </a:rPr>
                <a:t>January</a:t>
              </a:r>
              <a:r>
                <a:rPr lang="fr" sz="1200" b="1">
                  <a:solidFill>
                    <a:srgbClr val="00AEC9"/>
                  </a:solidFill>
                  <a:latin typeface="Roboto"/>
                  <a:ea typeface="Roboto"/>
                  <a:cs typeface="Roboto"/>
                  <a:sym typeface="Roboto"/>
                </a:rPr>
                <a:t> 2019</a:t>
              </a:r>
              <a:endParaRPr sz="1200" b="1">
                <a:solidFill>
                  <a:srgbClr val="00AEC9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algn="ctr">
                <a:lnSpc>
                  <a:spcPct val="115000"/>
                </a:lnSpc>
              </a:pPr>
              <a:r>
                <a:rPr lang="fr" sz="1200" err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Bleckwen</a:t>
              </a:r>
              <a:r>
                <a:rPr lang="fr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fr" sz="1200" err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created</a:t>
              </a:r>
              <a:endParaRPr lang="fr" sz="1200">
                <a:solidFill>
                  <a:schemeClr val="dk1"/>
                </a:solidFill>
                <a:latin typeface="Roboto"/>
                <a:ea typeface="Roboto"/>
                <a:cs typeface="Roboto"/>
              </a:endParaRPr>
            </a:p>
            <a:p>
              <a:pPr algn="ctr">
                <a:lnSpc>
                  <a:spcPct val="115000"/>
                </a:lnSpc>
              </a:pPr>
              <a:r>
                <a:rPr lang="fr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Spin-off </a:t>
              </a:r>
              <a:r>
                <a:rPr lang="fr" sz="1200" err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from</a:t>
              </a:r>
              <a:r>
                <a:rPr lang="fr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 AI R&amp;D at ERCOM</a:t>
              </a: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5" name="Google Shape;360;p25">
            <a:extLst>
              <a:ext uri="{FF2B5EF4-FFF2-40B4-BE49-F238E27FC236}">
                <a16:creationId xmlns:a16="http://schemas.microsoft.com/office/drawing/2014/main" id="{74F3AA4E-08C6-0445-B3A7-E661A2787C02}"/>
              </a:ext>
            </a:extLst>
          </p:cNvPr>
          <p:cNvSpPr txBox="1"/>
          <p:nvPr/>
        </p:nvSpPr>
        <p:spPr>
          <a:xfrm>
            <a:off x="989333" y="678580"/>
            <a:ext cx="10787600" cy="502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267" rIns="0" bIns="0" anchor="t" anchorCtr="0">
            <a:spAutoFit/>
          </a:bodyPr>
          <a:lstStyle/>
          <a:p>
            <a:pPr algn="ctr"/>
            <a:r>
              <a:rPr lang="fr" sz="2667" err="1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Bleckwen</a:t>
            </a:r>
            <a:r>
              <a:rPr lang="fr" sz="2667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: </a:t>
            </a:r>
            <a:r>
              <a:rPr lang="en-GB" sz="2667">
                <a:solidFill>
                  <a:srgbClr val="1A2839"/>
                </a:solidFill>
                <a:latin typeface="Roboto Medium"/>
                <a:ea typeface="Roboto Medium"/>
                <a:cs typeface="Roboto Medium"/>
                <a:sym typeface="Roboto Medium"/>
              </a:rPr>
              <a:t>History of technology and financial experience</a:t>
            </a:r>
            <a:endParaRPr sz="2667">
              <a:solidFill>
                <a:srgbClr val="1A2839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grpSp>
        <p:nvGrpSpPr>
          <p:cNvPr id="16" name="Google Shape;361;p25">
            <a:extLst>
              <a:ext uri="{FF2B5EF4-FFF2-40B4-BE49-F238E27FC236}">
                <a16:creationId xmlns:a16="http://schemas.microsoft.com/office/drawing/2014/main" id="{060AB961-FE45-4041-8E46-0DD0CB610D5B}"/>
              </a:ext>
            </a:extLst>
          </p:cNvPr>
          <p:cNvGrpSpPr/>
          <p:nvPr/>
        </p:nvGrpSpPr>
        <p:grpSpPr>
          <a:xfrm>
            <a:off x="3451639" y="1716924"/>
            <a:ext cx="2093600" cy="2919016"/>
            <a:chOff x="1301879" y="1563100"/>
            <a:chExt cx="1570200" cy="2189262"/>
          </a:xfrm>
        </p:grpSpPr>
        <p:sp>
          <p:nvSpPr>
            <p:cNvPr id="17" name="Google Shape;362;p25">
              <a:extLst>
                <a:ext uri="{FF2B5EF4-FFF2-40B4-BE49-F238E27FC236}">
                  <a16:creationId xmlns:a16="http://schemas.microsoft.com/office/drawing/2014/main" id="{4BB18F09-61FE-3A41-B705-B59753AB08A2}"/>
                </a:ext>
              </a:extLst>
            </p:cNvPr>
            <p:cNvSpPr/>
            <p:nvPr/>
          </p:nvSpPr>
          <p:spPr>
            <a:xfrm>
              <a:off x="2020523" y="3619162"/>
              <a:ext cx="132900" cy="133200"/>
            </a:xfrm>
            <a:prstGeom prst="ellipse">
              <a:avLst/>
            </a:prstGeom>
            <a:solidFill>
              <a:srgbClr val="EEB200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18" name="Google Shape;363;p25">
              <a:extLst>
                <a:ext uri="{FF2B5EF4-FFF2-40B4-BE49-F238E27FC236}">
                  <a16:creationId xmlns:a16="http://schemas.microsoft.com/office/drawing/2014/main" id="{7D3978B1-39B8-5347-9F6F-6237394299F7}"/>
                </a:ext>
              </a:extLst>
            </p:cNvPr>
            <p:cNvCxnSpPr/>
            <p:nvPr/>
          </p:nvCxnSpPr>
          <p:spPr>
            <a:xfrm>
              <a:off x="2086973" y="2754862"/>
              <a:ext cx="0" cy="8643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sp>
          <p:nvSpPr>
            <p:cNvPr id="19" name="Google Shape;364;p25">
              <a:extLst>
                <a:ext uri="{FF2B5EF4-FFF2-40B4-BE49-F238E27FC236}">
                  <a16:creationId xmlns:a16="http://schemas.microsoft.com/office/drawing/2014/main" id="{FD01E214-B719-E045-AD41-151F8EE7C5E6}"/>
                </a:ext>
              </a:extLst>
            </p:cNvPr>
            <p:cNvSpPr txBox="1"/>
            <p:nvPr/>
          </p:nvSpPr>
          <p:spPr>
            <a:xfrm>
              <a:off x="1301879" y="1563100"/>
              <a:ext cx="1570200" cy="108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algn="ctr">
                <a:lnSpc>
                  <a:spcPct val="115000"/>
                </a:lnSpc>
              </a:pPr>
              <a:r>
                <a:rPr lang="fr-FR" sz="1200" b="1">
                  <a:solidFill>
                    <a:srgbClr val="00AEC9"/>
                  </a:solidFill>
                  <a:latin typeface="Roboto"/>
                  <a:ea typeface="Roboto"/>
                  <a:cs typeface="Roboto"/>
                  <a:sym typeface="Roboto"/>
                </a:rPr>
                <a:t>2019 - Q3</a:t>
              </a:r>
            </a:p>
            <a:p>
              <a:pPr algn="ctr">
                <a:lnSpc>
                  <a:spcPct val="115000"/>
                </a:lnSpc>
              </a:pPr>
              <a:r>
                <a:rPr lang="fr-FR" sz="1200" err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Raised</a:t>
              </a:r>
              <a:r>
                <a:rPr lang="fr-FR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 €8m of </a:t>
              </a:r>
              <a:r>
                <a:rPr lang="fr-FR" sz="1200" err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Series</a:t>
              </a:r>
              <a:r>
                <a:rPr lang="fr-FR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 A </a:t>
              </a:r>
              <a:r>
                <a:rPr lang="fr-FR" sz="1200" err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investment</a:t>
              </a:r>
              <a:r>
                <a:rPr lang="fr-FR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, </a:t>
              </a:r>
              <a:r>
                <a:rPr lang="fr-FR" sz="1200" err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led</a:t>
              </a:r>
              <a:r>
                <a:rPr lang="fr-FR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 by Ring Capital &amp; BPI.</a:t>
              </a:r>
            </a:p>
          </p:txBody>
        </p:sp>
      </p:grpSp>
      <p:grpSp>
        <p:nvGrpSpPr>
          <p:cNvPr id="20" name="Google Shape;365;p25">
            <a:extLst>
              <a:ext uri="{FF2B5EF4-FFF2-40B4-BE49-F238E27FC236}">
                <a16:creationId xmlns:a16="http://schemas.microsoft.com/office/drawing/2014/main" id="{36443FAB-55DC-1B49-A868-CA0E8DC322E6}"/>
              </a:ext>
            </a:extLst>
          </p:cNvPr>
          <p:cNvGrpSpPr/>
          <p:nvPr/>
        </p:nvGrpSpPr>
        <p:grpSpPr>
          <a:xfrm>
            <a:off x="5876316" y="1595223"/>
            <a:ext cx="2844800" cy="3433032"/>
            <a:chOff x="1079792" y="1177588"/>
            <a:chExt cx="2133600" cy="2574774"/>
          </a:xfrm>
        </p:grpSpPr>
        <p:sp>
          <p:nvSpPr>
            <p:cNvPr id="21" name="Google Shape;366;p25">
              <a:extLst>
                <a:ext uri="{FF2B5EF4-FFF2-40B4-BE49-F238E27FC236}">
                  <a16:creationId xmlns:a16="http://schemas.microsoft.com/office/drawing/2014/main" id="{67E3512C-3FE1-0E4F-8C36-2BEFED9D85D4}"/>
                </a:ext>
              </a:extLst>
            </p:cNvPr>
            <p:cNvSpPr/>
            <p:nvPr/>
          </p:nvSpPr>
          <p:spPr>
            <a:xfrm>
              <a:off x="2020523" y="3619162"/>
              <a:ext cx="132900" cy="133200"/>
            </a:xfrm>
            <a:prstGeom prst="ellipse">
              <a:avLst/>
            </a:prstGeom>
            <a:solidFill>
              <a:srgbClr val="EEB200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22" name="Google Shape;367;p25">
              <a:extLst>
                <a:ext uri="{FF2B5EF4-FFF2-40B4-BE49-F238E27FC236}">
                  <a16:creationId xmlns:a16="http://schemas.microsoft.com/office/drawing/2014/main" id="{E6FA1273-BE1F-EB49-9741-C7D0B4653309}"/>
                </a:ext>
              </a:extLst>
            </p:cNvPr>
            <p:cNvCxnSpPr/>
            <p:nvPr/>
          </p:nvCxnSpPr>
          <p:spPr>
            <a:xfrm>
              <a:off x="2086973" y="2754862"/>
              <a:ext cx="0" cy="8643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sp>
          <p:nvSpPr>
            <p:cNvPr id="23" name="Google Shape;368;p25">
              <a:extLst>
                <a:ext uri="{FF2B5EF4-FFF2-40B4-BE49-F238E27FC236}">
                  <a16:creationId xmlns:a16="http://schemas.microsoft.com/office/drawing/2014/main" id="{76211EE5-C8A3-6741-B5AA-BCA387880AE0}"/>
                </a:ext>
              </a:extLst>
            </p:cNvPr>
            <p:cNvSpPr txBox="1"/>
            <p:nvPr/>
          </p:nvSpPr>
          <p:spPr>
            <a:xfrm>
              <a:off x="1079792" y="1177588"/>
              <a:ext cx="2133600" cy="145903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algn="ctr">
                <a:lnSpc>
                  <a:spcPct val="115000"/>
                </a:lnSpc>
              </a:pPr>
              <a:r>
                <a:rPr lang="fr-FR" sz="1200" b="1">
                  <a:solidFill>
                    <a:srgbClr val="00AEC9"/>
                  </a:solidFill>
                  <a:latin typeface="Roboto"/>
                  <a:ea typeface="Roboto"/>
                  <a:cs typeface="Roboto"/>
                  <a:sym typeface="Roboto"/>
                </a:rPr>
                <a:t>2020</a:t>
              </a:r>
            </a:p>
            <a:p>
              <a:pPr algn="ctr">
                <a:lnSpc>
                  <a:spcPct val="115000"/>
                </a:lnSpc>
              </a:pPr>
              <a:r>
                <a:rPr lang="fr-FR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First </a:t>
              </a:r>
              <a:r>
                <a:rPr lang="fr-FR" sz="1200" err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recuring</a:t>
              </a:r>
              <a:r>
                <a:rPr lang="fr-FR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fr-FR" sz="1200" err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customers</a:t>
              </a:r>
              <a:r>
                <a:rPr lang="fr-FR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 BNP Paribas and Carrefour Banque</a:t>
              </a:r>
              <a:endParaRPr lang="fr-FR" sz="1200">
                <a:solidFill>
                  <a:schemeClr val="dk1"/>
                </a:solidFill>
                <a:latin typeface="Roboto"/>
                <a:ea typeface="Roboto"/>
                <a:cs typeface="Roboto"/>
              </a:endParaRPr>
            </a:p>
          </p:txBody>
        </p:sp>
      </p:grpSp>
      <p:grpSp>
        <p:nvGrpSpPr>
          <p:cNvPr id="24" name="Google Shape;369;p25">
            <a:extLst>
              <a:ext uri="{FF2B5EF4-FFF2-40B4-BE49-F238E27FC236}">
                <a16:creationId xmlns:a16="http://schemas.microsoft.com/office/drawing/2014/main" id="{B04A2FBA-24DD-EE46-9668-50DAF382D8B3}"/>
              </a:ext>
            </a:extLst>
          </p:cNvPr>
          <p:cNvGrpSpPr/>
          <p:nvPr/>
        </p:nvGrpSpPr>
        <p:grpSpPr>
          <a:xfrm>
            <a:off x="8686337" y="1559396"/>
            <a:ext cx="2844800" cy="3435403"/>
            <a:chOff x="1781928" y="1110168"/>
            <a:chExt cx="2133600" cy="2576552"/>
          </a:xfrm>
        </p:grpSpPr>
        <p:sp>
          <p:nvSpPr>
            <p:cNvPr id="25" name="Google Shape;370;p25">
              <a:extLst>
                <a:ext uri="{FF2B5EF4-FFF2-40B4-BE49-F238E27FC236}">
                  <a16:creationId xmlns:a16="http://schemas.microsoft.com/office/drawing/2014/main" id="{923F8B18-F250-584D-855C-CE128881CC21}"/>
                </a:ext>
              </a:extLst>
            </p:cNvPr>
            <p:cNvSpPr/>
            <p:nvPr/>
          </p:nvSpPr>
          <p:spPr>
            <a:xfrm>
              <a:off x="2795101" y="3553520"/>
              <a:ext cx="132900" cy="133200"/>
            </a:xfrm>
            <a:prstGeom prst="ellipse">
              <a:avLst/>
            </a:prstGeom>
            <a:solidFill>
              <a:srgbClr val="EEB200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26" name="Google Shape;371;p25">
              <a:extLst>
                <a:ext uri="{FF2B5EF4-FFF2-40B4-BE49-F238E27FC236}">
                  <a16:creationId xmlns:a16="http://schemas.microsoft.com/office/drawing/2014/main" id="{4446FF98-1574-F24F-AA9C-E1693660A9F9}"/>
                </a:ext>
              </a:extLst>
            </p:cNvPr>
            <p:cNvCxnSpPr/>
            <p:nvPr/>
          </p:nvCxnSpPr>
          <p:spPr>
            <a:xfrm>
              <a:off x="2861551" y="2689220"/>
              <a:ext cx="0" cy="8643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sp>
          <p:nvSpPr>
            <p:cNvPr id="27" name="Google Shape;372;p25">
              <a:extLst>
                <a:ext uri="{FF2B5EF4-FFF2-40B4-BE49-F238E27FC236}">
                  <a16:creationId xmlns:a16="http://schemas.microsoft.com/office/drawing/2014/main" id="{FC246D12-8E4C-F841-9C1F-4AC938EECDFF}"/>
                </a:ext>
              </a:extLst>
            </p:cNvPr>
            <p:cNvSpPr txBox="1"/>
            <p:nvPr/>
          </p:nvSpPr>
          <p:spPr>
            <a:xfrm>
              <a:off x="1781928" y="1110168"/>
              <a:ext cx="2133600" cy="147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algn="ctr">
                <a:lnSpc>
                  <a:spcPct val="115000"/>
                </a:lnSpc>
              </a:pPr>
              <a:r>
                <a:rPr lang="fr" sz="1200" b="1">
                  <a:solidFill>
                    <a:srgbClr val="00AEC9"/>
                  </a:solidFill>
                  <a:latin typeface="Roboto"/>
                  <a:ea typeface="Roboto"/>
                  <a:cs typeface="Roboto"/>
                  <a:sym typeface="Roboto"/>
                </a:rPr>
                <a:t>2021</a:t>
              </a:r>
            </a:p>
            <a:p>
              <a:pPr algn="ctr">
                <a:lnSpc>
                  <a:spcPct val="115000"/>
                </a:lnSpc>
              </a:pPr>
              <a:r>
                <a:rPr lang="fr" sz="1200">
                  <a:solidFill>
                    <a:schemeClr val="dk1"/>
                  </a:solidFill>
                  <a:latin typeface="Roboto"/>
                  <a:ea typeface="Roboto"/>
                  <a:sym typeface="Roboto"/>
                </a:rPr>
                <a:t>100% </a:t>
              </a:r>
              <a:r>
                <a:rPr lang="fr" sz="1200" err="1">
                  <a:solidFill>
                    <a:schemeClr val="dk1"/>
                  </a:solidFill>
                  <a:latin typeface="Roboto"/>
                  <a:ea typeface="Roboto"/>
                  <a:sym typeface="Roboto"/>
                </a:rPr>
                <a:t>increase</a:t>
              </a:r>
              <a:r>
                <a:rPr lang="fr" sz="1200">
                  <a:solidFill>
                    <a:schemeClr val="dk1"/>
                  </a:solidFill>
                  <a:latin typeface="Roboto"/>
                  <a:ea typeface="Roboto"/>
                  <a:sym typeface="Roboto"/>
                </a:rPr>
                <a:t> in ARR</a:t>
              </a:r>
            </a:p>
            <a:p>
              <a:pPr algn="ctr">
                <a:lnSpc>
                  <a:spcPct val="115000"/>
                </a:lnSpc>
              </a:pPr>
              <a:r>
                <a:rPr lang="fr" sz="1200">
                  <a:solidFill>
                    <a:schemeClr val="dk1"/>
                  </a:solidFill>
                  <a:latin typeface="Roboto"/>
                  <a:ea typeface="Roboto"/>
                  <a:sym typeface="Roboto"/>
                </a:rPr>
                <a:t>live for RCI France</a:t>
              </a:r>
            </a:p>
            <a:p>
              <a:pPr algn="ctr">
                <a:lnSpc>
                  <a:spcPct val="115000"/>
                </a:lnSpc>
              </a:pPr>
              <a:r>
                <a:rPr lang="fr" sz="1200">
                  <a:solidFill>
                    <a:schemeClr val="dk1"/>
                  </a:solidFill>
                  <a:latin typeface="Roboto"/>
                  <a:ea typeface="Roboto"/>
                  <a:sym typeface="Roboto"/>
                </a:rPr>
                <a:t>Trials in UK &amp; Spain</a:t>
              </a:r>
            </a:p>
          </p:txBody>
        </p:sp>
      </p:grpSp>
      <p:pic>
        <p:nvPicPr>
          <p:cNvPr id="28" name="Picture 32">
            <a:extLst>
              <a:ext uri="{FF2B5EF4-FFF2-40B4-BE49-F238E27FC236}">
                <a16:creationId xmlns:a16="http://schemas.microsoft.com/office/drawing/2014/main" id="{A2B17E8E-5E72-5A48-AB6C-0CC30633E6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7130" y="5285713"/>
            <a:ext cx="1453919" cy="562183"/>
          </a:xfrm>
          <a:prstGeom prst="rect">
            <a:avLst/>
          </a:prstGeom>
        </p:spPr>
      </p:pic>
      <p:pic>
        <p:nvPicPr>
          <p:cNvPr id="29" name="Google Shape;473;p29">
            <a:extLst>
              <a:ext uri="{FF2B5EF4-FFF2-40B4-BE49-F238E27FC236}">
                <a16:creationId xmlns:a16="http://schemas.microsoft.com/office/drawing/2014/main" id="{67368BC6-07B5-4D48-8B50-B2304FECE2B5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t="15443" b="22804"/>
          <a:stretch/>
        </p:blipFill>
        <p:spPr>
          <a:xfrm>
            <a:off x="5626480" y="5249339"/>
            <a:ext cx="1578949" cy="651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2" descr="Icon&#10;&#10;Description automatically generated">
            <a:extLst>
              <a:ext uri="{FF2B5EF4-FFF2-40B4-BE49-F238E27FC236}">
                <a16:creationId xmlns:a16="http://schemas.microsoft.com/office/drawing/2014/main" id="{6911ABF4-E5BD-C14E-A134-A58B370476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39460" y="5252895"/>
            <a:ext cx="1186662" cy="644753"/>
          </a:xfrm>
          <a:prstGeom prst="rect">
            <a:avLst/>
          </a:prstGeom>
        </p:spPr>
      </p:pic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3C81163E-56E1-4E9E-937F-B200E2D1A9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154" y="5321909"/>
            <a:ext cx="1870983" cy="50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457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64;p29">
            <a:extLst>
              <a:ext uri="{FF2B5EF4-FFF2-40B4-BE49-F238E27FC236}">
                <a16:creationId xmlns:a16="http://schemas.microsoft.com/office/drawing/2014/main" id="{323F1E98-4DCE-3B46-9684-640212E30C91}"/>
              </a:ext>
            </a:extLst>
          </p:cNvPr>
          <p:cNvSpPr/>
          <p:nvPr/>
        </p:nvSpPr>
        <p:spPr>
          <a:xfrm flipH="1">
            <a:off x="6095999" y="0"/>
            <a:ext cx="609599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pic>
        <p:nvPicPr>
          <p:cNvPr id="3" name="Google Shape;473;p29">
            <a:extLst>
              <a:ext uri="{FF2B5EF4-FFF2-40B4-BE49-F238E27FC236}">
                <a16:creationId xmlns:a16="http://schemas.microsoft.com/office/drawing/2014/main" id="{9C69D9A1-CFF2-F84A-840B-2753424EEE9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t="15443" b="22804"/>
          <a:stretch/>
        </p:blipFill>
        <p:spPr>
          <a:xfrm>
            <a:off x="1542309" y="1322563"/>
            <a:ext cx="2844756" cy="1042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75;p29">
            <a:extLst>
              <a:ext uri="{FF2B5EF4-FFF2-40B4-BE49-F238E27FC236}">
                <a16:creationId xmlns:a16="http://schemas.microsoft.com/office/drawing/2014/main" id="{8BB88AFC-BE71-C74F-9E01-918A31CA688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29950" y="5340176"/>
            <a:ext cx="1592932" cy="3324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476;p29">
            <a:extLst>
              <a:ext uri="{FF2B5EF4-FFF2-40B4-BE49-F238E27FC236}">
                <a16:creationId xmlns:a16="http://schemas.microsoft.com/office/drawing/2014/main" id="{A098304E-2CA1-5543-8AF7-8D0405B29A3C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09548" y="5262243"/>
            <a:ext cx="1531513" cy="41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478;p29">
            <a:extLst>
              <a:ext uri="{FF2B5EF4-FFF2-40B4-BE49-F238E27FC236}">
                <a16:creationId xmlns:a16="http://schemas.microsoft.com/office/drawing/2014/main" id="{68117EFF-7DB2-4242-B283-C72443C4E65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9222" t="26765" r="9231" b="26765"/>
          <a:stretch/>
        </p:blipFill>
        <p:spPr>
          <a:xfrm>
            <a:off x="4855632" y="5044191"/>
            <a:ext cx="2398135" cy="79793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479;p29">
            <a:extLst>
              <a:ext uri="{FF2B5EF4-FFF2-40B4-BE49-F238E27FC236}">
                <a16:creationId xmlns:a16="http://schemas.microsoft.com/office/drawing/2014/main" id="{E3C84575-1D95-F445-A0A7-E38BF8180CC5}"/>
              </a:ext>
            </a:extLst>
          </p:cNvPr>
          <p:cNvSpPr txBox="1"/>
          <p:nvPr/>
        </p:nvSpPr>
        <p:spPr>
          <a:xfrm>
            <a:off x="4832799" y="476571"/>
            <a:ext cx="2526400" cy="502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267" rIns="0" bIns="0" anchor="t" anchorCtr="0">
            <a:spAutoFit/>
          </a:bodyPr>
          <a:lstStyle/>
          <a:p>
            <a:pPr algn="ctr"/>
            <a:r>
              <a:rPr lang="fr" sz="2667">
                <a:solidFill>
                  <a:srgbClr val="1A2839"/>
                </a:solidFill>
                <a:latin typeface="Roboto Medium"/>
                <a:ea typeface="Roboto Medium"/>
                <a:cs typeface="Roboto Medium"/>
                <a:sym typeface="Roboto Medium"/>
              </a:rPr>
              <a:t>Our </a:t>
            </a:r>
            <a:r>
              <a:rPr lang="en-GB" sz="2667" err="1">
                <a:solidFill>
                  <a:srgbClr val="1A2839"/>
                </a:solidFill>
                <a:latin typeface="Roboto Medium"/>
                <a:ea typeface="Roboto Medium"/>
                <a:cs typeface="Roboto Medium"/>
                <a:sym typeface="Roboto Medium"/>
              </a:rPr>
              <a:t>partners</a:t>
            </a:r>
            <a:endParaRPr lang="en-GB" sz="2667" err="1">
              <a:solidFill>
                <a:srgbClr val="00AEC9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pic>
        <p:nvPicPr>
          <p:cNvPr id="11" name="Picture 2" descr="Icon&#10;&#10;Description automatically generated">
            <a:extLst>
              <a:ext uri="{FF2B5EF4-FFF2-40B4-BE49-F238E27FC236}">
                <a16:creationId xmlns:a16="http://schemas.microsoft.com/office/drawing/2014/main" id="{C51CE1A0-F927-CD46-AD15-E30453AB8D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3843" y="1283333"/>
            <a:ext cx="1990642" cy="1081582"/>
          </a:xfrm>
          <a:prstGeom prst="rect">
            <a:avLst/>
          </a:prstGeom>
        </p:spPr>
      </p:pic>
      <p:pic>
        <p:nvPicPr>
          <p:cNvPr id="12" name="Picture 2" descr="Carrefour Banque : Crédit, Epargne, Assurance, Cartes bancaires, gestion de  compte en ligne | Carrefour Banque">
            <a:extLst>
              <a:ext uri="{FF2B5EF4-FFF2-40B4-BE49-F238E27FC236}">
                <a16:creationId xmlns:a16="http://schemas.microsoft.com/office/drawing/2014/main" id="{582419E3-7210-4E5C-9724-FA7643848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2309" y="2792911"/>
            <a:ext cx="2953831" cy="979663"/>
          </a:xfrm>
          <a:prstGeom prst="rect">
            <a:avLst/>
          </a:prstGeom>
          <a:noFill/>
          <a:effectLst>
            <a:outerShdw blurRad="406400" dist="317500" dir="5400000" sx="89000" sy="8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redipar Logo photo - 1">
            <a:extLst>
              <a:ext uri="{FF2B5EF4-FFF2-40B4-BE49-F238E27FC236}">
                <a16:creationId xmlns:a16="http://schemas.microsoft.com/office/drawing/2014/main" id="{5466E5EC-ECDA-C633-19AE-E1EFDC67AE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406" y="2882004"/>
            <a:ext cx="3617360" cy="120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0487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D33C3E-F694-274D-AD43-8AC12F911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600"/>
              <a:t>PROBLEM</a:t>
            </a:r>
          </a:p>
        </p:txBody>
      </p:sp>
      <p:sp>
        <p:nvSpPr>
          <p:cNvPr id="4" name="Google Shape;98;p15">
            <a:extLst>
              <a:ext uri="{FF2B5EF4-FFF2-40B4-BE49-F238E27FC236}">
                <a16:creationId xmlns:a16="http://schemas.microsoft.com/office/drawing/2014/main" id="{C4FC0980-AB92-0942-9A68-CB42762E7AFD}"/>
              </a:ext>
            </a:extLst>
          </p:cNvPr>
          <p:cNvSpPr/>
          <p:nvPr/>
        </p:nvSpPr>
        <p:spPr>
          <a:xfrm>
            <a:off x="1332993" y="2569076"/>
            <a:ext cx="2680800" cy="2680800"/>
          </a:xfrm>
          <a:prstGeom prst="rect">
            <a:avLst/>
          </a:prstGeom>
          <a:solidFill>
            <a:srgbClr val="FFFFFF">
              <a:alpha val="57300"/>
            </a:srgbClr>
          </a:solidFill>
          <a:ln>
            <a:noFill/>
          </a:ln>
          <a:effectLst>
            <a:outerShdw blurRad="328613" dist="219075" dir="2940000" algn="bl" rotWithShape="0">
              <a:srgbClr val="D9D9D9">
                <a:alpha val="47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" name="Google Shape;100;p15">
            <a:extLst>
              <a:ext uri="{FF2B5EF4-FFF2-40B4-BE49-F238E27FC236}">
                <a16:creationId xmlns:a16="http://schemas.microsoft.com/office/drawing/2014/main" id="{BBF8EDF7-32E6-0248-8982-7808478184A0}"/>
              </a:ext>
            </a:extLst>
          </p:cNvPr>
          <p:cNvSpPr/>
          <p:nvPr/>
        </p:nvSpPr>
        <p:spPr>
          <a:xfrm>
            <a:off x="4964443" y="2569076"/>
            <a:ext cx="2680800" cy="2680800"/>
          </a:xfrm>
          <a:prstGeom prst="rect">
            <a:avLst/>
          </a:prstGeom>
          <a:solidFill>
            <a:srgbClr val="FFFFFF">
              <a:alpha val="57300"/>
            </a:srgbClr>
          </a:solidFill>
          <a:ln>
            <a:noFill/>
          </a:ln>
          <a:effectLst>
            <a:outerShdw blurRad="328613" dist="219075" dir="2940000" algn="bl" rotWithShape="0">
              <a:srgbClr val="D9D9D9">
                <a:alpha val="47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6" name="Google Shape;101;p15">
            <a:extLst>
              <a:ext uri="{FF2B5EF4-FFF2-40B4-BE49-F238E27FC236}">
                <a16:creationId xmlns:a16="http://schemas.microsoft.com/office/drawing/2014/main" id="{E7F067E8-DB5E-A040-BDBA-DA7C680559CA}"/>
              </a:ext>
            </a:extLst>
          </p:cNvPr>
          <p:cNvSpPr txBox="1"/>
          <p:nvPr/>
        </p:nvSpPr>
        <p:spPr>
          <a:xfrm>
            <a:off x="1742393" y="3971761"/>
            <a:ext cx="1862000" cy="109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Credit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fraud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is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becoming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more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sophisticated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and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innovative</a:t>
            </a:r>
            <a:endParaRPr sz="12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" name="Google Shape;102;p15">
            <a:extLst>
              <a:ext uri="{FF2B5EF4-FFF2-40B4-BE49-F238E27FC236}">
                <a16:creationId xmlns:a16="http://schemas.microsoft.com/office/drawing/2014/main" id="{4EB10CB3-63ED-6848-9946-6266BCF159C7}"/>
              </a:ext>
            </a:extLst>
          </p:cNvPr>
          <p:cNvSpPr txBox="1"/>
          <p:nvPr/>
        </p:nvSpPr>
        <p:spPr>
          <a:xfrm>
            <a:off x="5386424" y="3860626"/>
            <a:ext cx="1862000" cy="883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Constant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risk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of new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threats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with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ever-changing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environment</a:t>
            </a:r>
            <a:endParaRPr sz="12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" name="Google Shape;105;p15">
            <a:extLst>
              <a:ext uri="{FF2B5EF4-FFF2-40B4-BE49-F238E27FC236}">
                <a16:creationId xmlns:a16="http://schemas.microsoft.com/office/drawing/2014/main" id="{8DB9B24E-7846-D44A-B8AF-C7488D61402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6206" y="3005930"/>
            <a:ext cx="514221" cy="783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06;p15">
            <a:extLst>
              <a:ext uri="{FF2B5EF4-FFF2-40B4-BE49-F238E27FC236}">
                <a16:creationId xmlns:a16="http://schemas.microsoft.com/office/drawing/2014/main" id="{DEDF108C-C0A3-B644-AC26-2A1C1D8D4AEE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55403" y="3090563"/>
            <a:ext cx="887224" cy="62802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0;p15">
            <a:extLst>
              <a:ext uri="{FF2B5EF4-FFF2-40B4-BE49-F238E27FC236}">
                <a16:creationId xmlns:a16="http://schemas.microsoft.com/office/drawing/2014/main" id="{AD18687D-73A1-6544-AA9A-0CF77C4C321C}"/>
              </a:ext>
            </a:extLst>
          </p:cNvPr>
          <p:cNvSpPr/>
          <p:nvPr/>
        </p:nvSpPr>
        <p:spPr>
          <a:xfrm>
            <a:off x="8391615" y="2569076"/>
            <a:ext cx="2680800" cy="2680800"/>
          </a:xfrm>
          <a:prstGeom prst="rect">
            <a:avLst/>
          </a:prstGeom>
          <a:solidFill>
            <a:srgbClr val="FFFFFF">
              <a:alpha val="57300"/>
            </a:srgbClr>
          </a:solidFill>
          <a:ln>
            <a:noFill/>
          </a:ln>
          <a:effectLst>
            <a:outerShdw blurRad="328613" dist="219075" dir="2940000" algn="bl" rotWithShape="0">
              <a:srgbClr val="D9D9D9">
                <a:alpha val="47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" name="Google Shape;102;p15">
            <a:extLst>
              <a:ext uri="{FF2B5EF4-FFF2-40B4-BE49-F238E27FC236}">
                <a16:creationId xmlns:a16="http://schemas.microsoft.com/office/drawing/2014/main" id="{46E91B15-0591-A24A-BD95-0D66EE1098EB}"/>
              </a:ext>
            </a:extLst>
          </p:cNvPr>
          <p:cNvSpPr txBox="1"/>
          <p:nvPr/>
        </p:nvSpPr>
        <p:spPr>
          <a:xfrm>
            <a:off x="8813596" y="3860626"/>
            <a:ext cx="1862000" cy="883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Current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solutions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cannot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keep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up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with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bespoke</a:t>
            </a:r>
            <a:r>
              <a:rPr lang="fr" sz="12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fr" sz="1200" b="1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requirements</a:t>
            </a:r>
            <a:endParaRPr sz="12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" name="Graphic 3">
            <a:extLst>
              <a:ext uri="{FF2B5EF4-FFF2-40B4-BE49-F238E27FC236}">
                <a16:creationId xmlns:a16="http://schemas.microsoft.com/office/drawing/2014/main" id="{7F486E87-EB78-C64A-BD91-9B3C5121E8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287396" y="3008142"/>
            <a:ext cx="914400" cy="778933"/>
          </a:xfrm>
          <a:prstGeom prst="rect">
            <a:avLst/>
          </a:prstGeom>
        </p:spPr>
      </p:pic>
      <p:sp>
        <p:nvSpPr>
          <p:cNvPr id="13" name="Google Shape;97;p15">
            <a:extLst>
              <a:ext uri="{FF2B5EF4-FFF2-40B4-BE49-F238E27FC236}">
                <a16:creationId xmlns:a16="http://schemas.microsoft.com/office/drawing/2014/main" id="{CF858260-C5FD-D248-ACB8-534F03B314AF}"/>
              </a:ext>
            </a:extLst>
          </p:cNvPr>
          <p:cNvSpPr txBox="1"/>
          <p:nvPr/>
        </p:nvSpPr>
        <p:spPr>
          <a:xfrm>
            <a:off x="2584295" y="923468"/>
            <a:ext cx="6828939" cy="907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267" rIns="0" bIns="0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fr" sz="2650">
                <a:solidFill>
                  <a:srgbClr val="1A2839"/>
                </a:solidFill>
                <a:latin typeface="Roboto Medium"/>
                <a:ea typeface="Roboto Medium"/>
                <a:cs typeface="Roboto Medium"/>
                <a:sym typeface="Roboto Medium"/>
              </a:rPr>
              <a:t>Despite existing models</a:t>
            </a:r>
            <a:endParaRPr sz="2650">
              <a:solidFill>
                <a:srgbClr val="1A2839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algn="ctr">
              <a:buClr>
                <a:schemeClr val="dk1"/>
              </a:buClr>
              <a:buSzPts val="1100"/>
            </a:pPr>
            <a:r>
              <a:rPr lang="fr" sz="2650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5 to 10% loan fraud remains undetected</a:t>
            </a:r>
            <a:endParaRPr sz="2650">
              <a:solidFill>
                <a:srgbClr val="00AEC9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  <p:extLst>
      <p:ext uri="{BB962C8B-B14F-4D97-AF65-F5344CB8AC3E}">
        <p14:creationId xmlns:p14="http://schemas.microsoft.com/office/powerpoint/2010/main" val="2748329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FF4C35-8497-8644-BB41-0499C9771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600"/>
              <a:t>BESPOKE MODEL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E2DDD0D1-AE92-034D-8D4B-B9932B1347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646925"/>
              </p:ext>
            </p:extLst>
          </p:nvPr>
        </p:nvGraphicFramePr>
        <p:xfrm>
          <a:off x="885062" y="1596304"/>
          <a:ext cx="10787600" cy="242433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370702">
                  <a:extLst>
                    <a:ext uri="{9D8B030D-6E8A-4147-A177-3AD203B41FA5}">
                      <a16:colId xmlns:a16="http://schemas.microsoft.com/office/drawing/2014/main" val="3908157101"/>
                    </a:ext>
                  </a:extLst>
                </a:gridCol>
                <a:gridCol w="6416898">
                  <a:extLst>
                    <a:ext uri="{9D8B030D-6E8A-4147-A177-3AD203B41FA5}">
                      <a16:colId xmlns:a16="http://schemas.microsoft.com/office/drawing/2014/main" val="3111402797"/>
                    </a:ext>
                  </a:extLst>
                </a:gridCol>
              </a:tblGrid>
              <a:tr h="315269">
                <a:tc>
                  <a:txBody>
                    <a:bodyPr/>
                    <a:lstStyle/>
                    <a:p>
                      <a:r>
                        <a:rPr lang="fr-FR" sz="1500" b="0" i="0" noProof="0">
                          <a:solidFill>
                            <a:schemeClr val="bg1"/>
                          </a:solidFill>
                          <a:latin typeface="Helvetica Neue Medium"/>
                          <a:ea typeface="Helvetica Neue Medium" panose="02000503000000020004" pitchFamily="2" charset="0"/>
                          <a:cs typeface="Helvetica Neue Medium" panose="02000503000000020004" pitchFamily="2" charset="0"/>
                        </a:rPr>
                        <a:t>Categories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83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500" b="0" i="0" kern="1200" noProof="0">
                          <a:solidFill>
                            <a:schemeClr val="bg1"/>
                          </a:solidFill>
                          <a:latin typeface="Helvetica Neue Medium"/>
                          <a:ea typeface="Helvetica Neue Medium" panose="02000503000000020004" pitchFamily="2" charset="0"/>
                          <a:cs typeface="Helvetica Neue Medium" panose="02000503000000020004" pitchFamily="2" charset="0"/>
                        </a:rPr>
                        <a:t>Examples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283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560291"/>
                  </a:ext>
                </a:extLst>
              </a:tr>
              <a:tr h="315269">
                <a:tc>
                  <a:txBody>
                    <a:bodyPr/>
                    <a:lstStyle/>
                    <a:p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Borrower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(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household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Age, marital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status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, revenues, …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2136747"/>
                  </a:ext>
                </a:extLst>
              </a:tr>
              <a:tr h="315269">
                <a:tc>
                  <a:txBody>
                    <a:bodyPr/>
                    <a:lstStyle/>
                    <a:p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Application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Loan amount, type of loan, vehicle age…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5060392"/>
                  </a:ext>
                </a:extLst>
              </a:tr>
              <a:tr h="457789">
                <a:tc>
                  <a:txBody>
                    <a:bodyPr/>
                    <a:lstStyle/>
                    <a:p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Borrower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 (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household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)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history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Number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of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past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requested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or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refused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applications,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average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amounts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, etc..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9370879"/>
                  </a:ext>
                </a:extLst>
              </a:tr>
              <a:tr h="457789">
                <a:tc>
                  <a:txBody>
                    <a:bodyPr/>
                    <a:lstStyle/>
                    <a:p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Relationship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between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borrowers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Number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of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borrowers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linked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by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telephone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number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,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bank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account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, etc.</a:t>
                      </a:r>
                      <a:endParaRPr lang="fr-FR" sz="1500" b="0" i="0" kern="1200">
                        <a:solidFill>
                          <a:schemeClr val="dk1"/>
                        </a:solidFill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3707251"/>
                  </a:ext>
                </a:extLst>
              </a:tr>
              <a:tr h="50813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Bonus/penalty on long or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recent</a:t>
                      </a:r>
                      <a:r>
                        <a:rPr lang="fr-FR" sz="1500" b="0" i="0" kern="1200" noProof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500" b="0" i="0" kern="1200" noProof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past</a:t>
                      </a:r>
                      <a:endParaRPr lang="fr-FR" sz="1500" b="0" i="0" kern="1200" noProof="0">
                        <a:solidFill>
                          <a:schemeClr val="dk1"/>
                        </a:solidFill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FR" sz="1500" b="0" i="0" kern="1200" noProof="0" dirty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Fraud</a:t>
                      </a:r>
                      <a:r>
                        <a:rPr lang="fr-FR" sz="1500" b="0" i="0" kern="1200" noProof="0" dirty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500" b="0" i="0" kern="1200" noProof="0" dirty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risk</a:t>
                      </a:r>
                      <a:r>
                        <a:rPr lang="fr-FR" sz="1500" b="0" i="0" kern="1200" noProof="0" dirty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500" b="0" i="0" kern="1200" noProof="0" dirty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associated</a:t>
                      </a:r>
                      <a:r>
                        <a:rPr lang="fr-FR" sz="1500" b="0" i="0" kern="1200" noProof="0" dirty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500" b="0" i="0" kern="1200" noProof="0" dirty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with</a:t>
                      </a:r>
                      <a:r>
                        <a:rPr lang="fr-FR" sz="1500" b="0" i="0" kern="1200" noProof="0" dirty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 a </a:t>
                      </a:r>
                      <a:r>
                        <a:rPr lang="fr-FR" sz="1500" b="0" i="0" kern="1200" noProof="0" dirty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bank</a:t>
                      </a:r>
                      <a:r>
                        <a:rPr lang="fr-FR" sz="1500" b="0" i="0" kern="1200" noProof="0" dirty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code, a seller, a </a:t>
                      </a:r>
                      <a:r>
                        <a:rPr lang="fr-FR" sz="1500" b="0" i="0" kern="1200" noProof="0" dirty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vehicle</a:t>
                      </a:r>
                      <a:r>
                        <a:rPr lang="fr-FR" sz="1500" b="0" i="0" kern="1200" noProof="0" dirty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model, a </a:t>
                      </a:r>
                      <a:r>
                        <a:rPr lang="fr-FR" sz="1500" b="0" i="0" kern="1200" noProof="0" dirty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geographical</a:t>
                      </a:r>
                      <a:r>
                        <a:rPr lang="fr-FR" sz="1500" b="0" i="0" kern="1200" noProof="0" dirty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 area of </a:t>
                      </a:r>
                      <a:r>
                        <a:rPr lang="fr-FR" sz="1500" b="0" i="0" kern="1200" noProof="0" dirty="0" err="1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residence</a:t>
                      </a:r>
                      <a:r>
                        <a:rPr lang="fr-FR" sz="1500" b="0" i="0" kern="1200" noProof="0" dirty="0">
                          <a:solidFill>
                            <a:schemeClr val="dk1"/>
                          </a:solidFill>
                          <a:latin typeface="Helvetica Neue"/>
                          <a:ea typeface="+mn-ea"/>
                          <a:cs typeface="+mn-cs"/>
                        </a:rPr>
                        <a:t>, etc.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3389861"/>
                  </a:ext>
                </a:extLst>
              </a:tr>
            </a:tbl>
          </a:graphicData>
        </a:graphic>
      </p:graphicFrame>
      <p:sp>
        <p:nvSpPr>
          <p:cNvPr id="4" name="Google Shape;214;p20">
            <a:extLst>
              <a:ext uri="{FF2B5EF4-FFF2-40B4-BE49-F238E27FC236}">
                <a16:creationId xmlns:a16="http://schemas.microsoft.com/office/drawing/2014/main" id="{AF4219E3-4A65-784D-80C5-3C21B3BD84A0}"/>
              </a:ext>
            </a:extLst>
          </p:cNvPr>
          <p:cNvSpPr txBox="1"/>
          <p:nvPr/>
        </p:nvSpPr>
        <p:spPr>
          <a:xfrm>
            <a:off x="976243" y="272847"/>
            <a:ext cx="10787600" cy="1323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267" rIns="0" bIns="0" anchor="t" anchorCtr="0">
            <a:sp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fr" sz="2667" dirty="0">
                <a:solidFill>
                  <a:srgbClr val="1A2839"/>
                </a:solidFill>
                <a:latin typeface="Roboto Medium"/>
                <a:ea typeface="Roboto Medium"/>
                <a:cs typeface="Roboto Medium"/>
                <a:sym typeface="Roboto Medium"/>
              </a:rPr>
              <a:t>Building bespoke model</a:t>
            </a:r>
            <a:endParaRPr sz="2667" dirty="0">
              <a:solidFill>
                <a:srgbClr val="1A2839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algn="ctr">
              <a:buClr>
                <a:schemeClr val="dk1"/>
              </a:buClr>
              <a:buSzPts val="1100"/>
            </a:pPr>
            <a:r>
              <a:rPr lang="en-GB" sz="2667" dirty="0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More than 240 variables created split into 5 categories</a:t>
            </a:r>
            <a:endParaRPr sz="2667" dirty="0">
              <a:solidFill>
                <a:srgbClr val="00AEC9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algn="ctr"/>
            <a:endParaRPr sz="2667" dirty="0">
              <a:solidFill>
                <a:srgbClr val="1A2839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8FF11C6-20BE-CB85-057B-A07748D6E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675" y="4234253"/>
            <a:ext cx="36766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432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B95BAC-B000-ECB5-CF60-B9C43F07D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91" name="Groupe 90">
            <a:extLst>
              <a:ext uri="{FF2B5EF4-FFF2-40B4-BE49-F238E27FC236}">
                <a16:creationId xmlns:a16="http://schemas.microsoft.com/office/drawing/2014/main" id="{2ED4D5F4-F079-ED06-E255-043B82A84D37}"/>
              </a:ext>
            </a:extLst>
          </p:cNvPr>
          <p:cNvGrpSpPr/>
          <p:nvPr/>
        </p:nvGrpSpPr>
        <p:grpSpPr>
          <a:xfrm>
            <a:off x="1571078" y="542276"/>
            <a:ext cx="9282285" cy="5773448"/>
            <a:chOff x="1571078" y="471189"/>
            <a:chExt cx="9282285" cy="5773448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8EAB870-98DE-C3A8-21A0-53A7D239C791}"/>
                </a:ext>
              </a:extLst>
            </p:cNvPr>
            <p:cNvSpPr/>
            <p:nvPr/>
          </p:nvSpPr>
          <p:spPr>
            <a:xfrm>
              <a:off x="4294598" y="2363573"/>
              <a:ext cx="3122496" cy="202348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EC8706C2-8FCC-CF02-621A-9B1AFC56ABF0}"/>
                </a:ext>
              </a:extLst>
            </p:cNvPr>
            <p:cNvSpPr txBox="1"/>
            <p:nvPr/>
          </p:nvSpPr>
          <p:spPr>
            <a:xfrm>
              <a:off x="1571078" y="3545019"/>
              <a:ext cx="1156938" cy="234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1013" spc="0" baseline="0">
                  <a:solidFill>
                    <a:srgbClr val="1A2839"/>
                  </a:solidFill>
                  <a:latin typeface="Arial"/>
                  <a:cs typeface="Arial"/>
                  <a:sym typeface="Arial"/>
                  <a:rtl val="0"/>
                </a:rPr>
                <a:t>Credit Application</a:t>
              </a:r>
            </a:p>
          </p:txBody>
        </p:sp>
        <p:grpSp>
          <p:nvGrpSpPr>
            <p:cNvPr id="6" name="Graphic 6">
              <a:extLst>
                <a:ext uri="{FF2B5EF4-FFF2-40B4-BE49-F238E27FC236}">
                  <a16:creationId xmlns:a16="http://schemas.microsoft.com/office/drawing/2014/main" id="{2597F07F-987B-E400-710C-221A40B1B0D4}"/>
                </a:ext>
              </a:extLst>
            </p:cNvPr>
            <p:cNvGrpSpPr/>
            <p:nvPr/>
          </p:nvGrpSpPr>
          <p:grpSpPr>
            <a:xfrm>
              <a:off x="1948140" y="2905320"/>
              <a:ext cx="405872" cy="521607"/>
              <a:chOff x="1948140" y="2905320"/>
              <a:chExt cx="405872" cy="521607"/>
            </a:xfrm>
          </p:grpSpPr>
          <p:sp>
            <p:nvSpPr>
              <p:cNvPr id="7" name="Forme libre : forme 6">
                <a:extLst>
                  <a:ext uri="{FF2B5EF4-FFF2-40B4-BE49-F238E27FC236}">
                    <a16:creationId xmlns:a16="http://schemas.microsoft.com/office/drawing/2014/main" id="{417665BF-5F1C-B163-BF84-972AA0FAD355}"/>
                  </a:ext>
                </a:extLst>
              </p:cNvPr>
              <p:cNvSpPr/>
              <p:nvPr/>
            </p:nvSpPr>
            <p:spPr>
              <a:xfrm>
                <a:off x="2011540" y="3077468"/>
                <a:ext cx="52921" cy="38040"/>
              </a:xfrm>
              <a:custGeom>
                <a:avLst/>
                <a:gdLst>
                  <a:gd name="connsiteX0" fmla="*/ 16391 w 52921"/>
                  <a:gd name="connsiteY0" fmla="*/ 29734 h 38040"/>
                  <a:gd name="connsiteX1" fmla="*/ 3079 w 52921"/>
                  <a:gd name="connsiteY1" fmla="*/ 16639 h 38040"/>
                  <a:gd name="connsiteX2" fmla="*/ -1142 w 52921"/>
                  <a:gd name="connsiteY2" fmla="*/ 16877 h 38040"/>
                  <a:gd name="connsiteX3" fmla="*/ -1142 w 52921"/>
                  <a:gd name="connsiteY3" fmla="*/ 20701 h 38040"/>
                  <a:gd name="connsiteX4" fmla="*/ 16391 w 52921"/>
                  <a:gd name="connsiteY4" fmla="*/ 37860 h 38040"/>
                  <a:gd name="connsiteX5" fmla="*/ 49834 w 52921"/>
                  <a:gd name="connsiteY5" fmla="*/ 4977 h 38040"/>
                  <a:gd name="connsiteX6" fmla="*/ 50484 w 52921"/>
                  <a:gd name="connsiteY6" fmla="*/ 930 h 38040"/>
                  <a:gd name="connsiteX7" fmla="*/ 46263 w 52921"/>
                  <a:gd name="connsiteY7" fmla="*/ 436 h 38040"/>
                  <a:gd name="connsiteX8" fmla="*/ 45938 w 52921"/>
                  <a:gd name="connsiteY8" fmla="*/ 691 h 38040"/>
                  <a:gd name="connsiteX9" fmla="*/ 45776 w 52921"/>
                  <a:gd name="connsiteY9" fmla="*/ 914 h 38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921" h="38040">
                    <a:moveTo>
                      <a:pt x="16391" y="29734"/>
                    </a:moveTo>
                    <a:lnTo>
                      <a:pt x="3079" y="16639"/>
                    </a:lnTo>
                    <a:cubicBezTo>
                      <a:pt x="1781" y="15587"/>
                      <a:pt x="-6" y="15683"/>
                      <a:pt x="-1142" y="16877"/>
                    </a:cubicBezTo>
                    <a:cubicBezTo>
                      <a:pt x="-2115" y="17961"/>
                      <a:pt x="-2115" y="19602"/>
                      <a:pt x="-1142" y="20701"/>
                    </a:cubicBezTo>
                    <a:lnTo>
                      <a:pt x="16391" y="37860"/>
                    </a:lnTo>
                    <a:lnTo>
                      <a:pt x="49834" y="4977"/>
                    </a:lnTo>
                    <a:cubicBezTo>
                      <a:pt x="51132" y="4005"/>
                      <a:pt x="51457" y="2188"/>
                      <a:pt x="50484" y="930"/>
                    </a:cubicBezTo>
                    <a:cubicBezTo>
                      <a:pt x="49347" y="-329"/>
                      <a:pt x="47561" y="-552"/>
                      <a:pt x="46263" y="436"/>
                    </a:cubicBezTo>
                    <a:cubicBezTo>
                      <a:pt x="46101" y="515"/>
                      <a:pt x="46101" y="595"/>
                      <a:pt x="45938" y="691"/>
                    </a:cubicBezTo>
                    <a:lnTo>
                      <a:pt x="45776" y="914"/>
                    </a:ln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" name="Forme libre : forme 7">
                <a:extLst>
                  <a:ext uri="{FF2B5EF4-FFF2-40B4-BE49-F238E27FC236}">
                    <a16:creationId xmlns:a16="http://schemas.microsoft.com/office/drawing/2014/main" id="{3D4B08F7-38AA-9769-6B09-CB2D194ECA23}"/>
                  </a:ext>
                </a:extLst>
              </p:cNvPr>
              <p:cNvSpPr/>
              <p:nvPr/>
            </p:nvSpPr>
            <p:spPr>
              <a:xfrm>
                <a:off x="2011660" y="3142721"/>
                <a:ext cx="52344" cy="37614"/>
              </a:xfrm>
              <a:custGeom>
                <a:avLst/>
                <a:gdLst>
                  <a:gd name="connsiteX0" fmla="*/ 16270 w 52344"/>
                  <a:gd name="connsiteY0" fmla="*/ 29309 h 37614"/>
                  <a:gd name="connsiteX1" fmla="*/ 2959 w 52344"/>
                  <a:gd name="connsiteY1" fmla="*/ 16213 h 37614"/>
                  <a:gd name="connsiteX2" fmla="*/ -1262 w 52344"/>
                  <a:gd name="connsiteY2" fmla="*/ 16564 h 37614"/>
                  <a:gd name="connsiteX3" fmla="*/ -1262 w 52344"/>
                  <a:gd name="connsiteY3" fmla="*/ 20276 h 37614"/>
                  <a:gd name="connsiteX4" fmla="*/ 16270 w 52344"/>
                  <a:gd name="connsiteY4" fmla="*/ 37434 h 37614"/>
                  <a:gd name="connsiteX5" fmla="*/ 49714 w 52344"/>
                  <a:gd name="connsiteY5" fmla="*/ 4551 h 37614"/>
                  <a:gd name="connsiteX6" fmla="*/ 49389 w 52344"/>
                  <a:gd name="connsiteY6" fmla="*/ 488 h 37614"/>
                  <a:gd name="connsiteX7" fmla="*/ 45655 w 52344"/>
                  <a:gd name="connsiteY7" fmla="*/ 488 h 37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344" h="37614">
                    <a:moveTo>
                      <a:pt x="16270" y="29309"/>
                    </a:moveTo>
                    <a:lnTo>
                      <a:pt x="2959" y="16213"/>
                    </a:lnTo>
                    <a:cubicBezTo>
                      <a:pt x="1661" y="15193"/>
                      <a:pt x="-127" y="15352"/>
                      <a:pt x="-1262" y="16564"/>
                    </a:cubicBezTo>
                    <a:cubicBezTo>
                      <a:pt x="-2075" y="17647"/>
                      <a:pt x="-2075" y="19208"/>
                      <a:pt x="-1262" y="20276"/>
                    </a:cubicBezTo>
                    <a:lnTo>
                      <a:pt x="16270" y="37434"/>
                    </a:lnTo>
                    <a:lnTo>
                      <a:pt x="49714" y="4551"/>
                    </a:lnTo>
                    <a:cubicBezTo>
                      <a:pt x="50849" y="3324"/>
                      <a:pt x="50687" y="1508"/>
                      <a:pt x="49389" y="488"/>
                    </a:cubicBezTo>
                    <a:cubicBezTo>
                      <a:pt x="48253" y="-404"/>
                      <a:pt x="46791" y="-404"/>
                      <a:pt x="45655" y="488"/>
                    </a:cubicBez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" name="Forme libre : forme 8">
                <a:extLst>
                  <a:ext uri="{FF2B5EF4-FFF2-40B4-BE49-F238E27FC236}">
                    <a16:creationId xmlns:a16="http://schemas.microsoft.com/office/drawing/2014/main" id="{E489880C-4283-64E4-A43A-DB4F546919D6}"/>
                  </a:ext>
                </a:extLst>
              </p:cNvPr>
              <p:cNvSpPr/>
              <p:nvPr/>
            </p:nvSpPr>
            <p:spPr>
              <a:xfrm>
                <a:off x="2011468" y="3207611"/>
                <a:ext cx="52740" cy="37662"/>
              </a:xfrm>
              <a:custGeom>
                <a:avLst/>
                <a:gdLst>
                  <a:gd name="connsiteX0" fmla="*/ 16625 w 52740"/>
                  <a:gd name="connsiteY0" fmla="*/ 29341 h 37662"/>
                  <a:gd name="connsiteX1" fmla="*/ 3313 w 52740"/>
                  <a:gd name="connsiteY1" fmla="*/ 16261 h 37662"/>
                  <a:gd name="connsiteX2" fmla="*/ -908 w 52740"/>
                  <a:gd name="connsiteY2" fmla="*/ 15942 h 37662"/>
                  <a:gd name="connsiteX3" fmla="*/ -1233 w 52740"/>
                  <a:gd name="connsiteY3" fmla="*/ 20005 h 37662"/>
                  <a:gd name="connsiteX4" fmla="*/ -1070 w 52740"/>
                  <a:gd name="connsiteY4" fmla="*/ 20100 h 37662"/>
                  <a:gd name="connsiteX5" fmla="*/ -745 w 52740"/>
                  <a:gd name="connsiteY5" fmla="*/ 20323 h 37662"/>
                  <a:gd name="connsiteX6" fmla="*/ 16625 w 52740"/>
                  <a:gd name="connsiteY6" fmla="*/ 37482 h 37662"/>
                  <a:gd name="connsiteX7" fmla="*/ 50231 w 52740"/>
                  <a:gd name="connsiteY7" fmla="*/ 4615 h 37662"/>
                  <a:gd name="connsiteX8" fmla="*/ 49906 w 52740"/>
                  <a:gd name="connsiteY8" fmla="*/ 536 h 37662"/>
                  <a:gd name="connsiteX9" fmla="*/ 46010 w 52740"/>
                  <a:gd name="connsiteY9" fmla="*/ 536 h 37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740" h="37662">
                    <a:moveTo>
                      <a:pt x="16625" y="29341"/>
                    </a:moveTo>
                    <a:lnTo>
                      <a:pt x="3313" y="16261"/>
                    </a:lnTo>
                    <a:cubicBezTo>
                      <a:pt x="2338" y="15050"/>
                      <a:pt x="390" y="14907"/>
                      <a:pt x="-908" y="15942"/>
                    </a:cubicBezTo>
                    <a:cubicBezTo>
                      <a:pt x="-2043" y="16978"/>
                      <a:pt x="-2206" y="18794"/>
                      <a:pt x="-1233" y="20005"/>
                    </a:cubicBezTo>
                    <a:cubicBezTo>
                      <a:pt x="-1070" y="20037"/>
                      <a:pt x="-1070" y="20069"/>
                      <a:pt x="-1070" y="20100"/>
                    </a:cubicBezTo>
                    <a:lnTo>
                      <a:pt x="-745" y="20323"/>
                    </a:lnTo>
                    <a:lnTo>
                      <a:pt x="16625" y="37482"/>
                    </a:lnTo>
                    <a:lnTo>
                      <a:pt x="50231" y="4615"/>
                    </a:lnTo>
                    <a:cubicBezTo>
                      <a:pt x="51204" y="3420"/>
                      <a:pt x="51041" y="1604"/>
                      <a:pt x="49906" y="536"/>
                    </a:cubicBezTo>
                    <a:cubicBezTo>
                      <a:pt x="48768" y="-420"/>
                      <a:pt x="47145" y="-420"/>
                      <a:pt x="46010" y="536"/>
                    </a:cubicBez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" name="Forme libre : forme 9">
                <a:extLst>
                  <a:ext uri="{FF2B5EF4-FFF2-40B4-BE49-F238E27FC236}">
                    <a16:creationId xmlns:a16="http://schemas.microsoft.com/office/drawing/2014/main" id="{C7F28341-089A-4E00-1007-70E900344FBF}"/>
                  </a:ext>
                </a:extLst>
              </p:cNvPr>
              <p:cNvSpPr/>
              <p:nvPr/>
            </p:nvSpPr>
            <p:spPr>
              <a:xfrm>
                <a:off x="2095551" y="3089636"/>
                <a:ext cx="201256" cy="13924"/>
              </a:xfrm>
              <a:custGeom>
                <a:avLst/>
                <a:gdLst>
                  <a:gd name="connsiteX0" fmla="*/ 27 w 201256"/>
                  <a:gd name="connsiteY0" fmla="*/ 111 h 13924"/>
                  <a:gd name="connsiteX1" fmla="*/ 201283 w 201256"/>
                  <a:gd name="connsiteY1" fmla="*/ 111 h 13924"/>
                  <a:gd name="connsiteX2" fmla="*/ 201283 w 201256"/>
                  <a:gd name="connsiteY2" fmla="*/ 14035 h 13924"/>
                  <a:gd name="connsiteX3" fmla="*/ 27 w 201256"/>
                  <a:gd name="connsiteY3" fmla="*/ 14035 h 13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256" h="13924">
                    <a:moveTo>
                      <a:pt x="27" y="111"/>
                    </a:moveTo>
                    <a:lnTo>
                      <a:pt x="201283" y="111"/>
                    </a:lnTo>
                    <a:lnTo>
                      <a:pt x="201283" y="14035"/>
                    </a:lnTo>
                    <a:lnTo>
                      <a:pt x="27" y="14035"/>
                    </a:ln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" name="Forme libre : forme 10">
                <a:extLst>
                  <a:ext uri="{FF2B5EF4-FFF2-40B4-BE49-F238E27FC236}">
                    <a16:creationId xmlns:a16="http://schemas.microsoft.com/office/drawing/2014/main" id="{0A140BBB-E10F-7E07-2C57-BB7875748ED7}"/>
                  </a:ext>
                </a:extLst>
              </p:cNvPr>
              <p:cNvSpPr/>
              <p:nvPr/>
            </p:nvSpPr>
            <p:spPr>
              <a:xfrm>
                <a:off x="2095551" y="3154367"/>
                <a:ext cx="201256" cy="13924"/>
              </a:xfrm>
              <a:custGeom>
                <a:avLst/>
                <a:gdLst>
                  <a:gd name="connsiteX0" fmla="*/ 27 w 201256"/>
                  <a:gd name="connsiteY0" fmla="*/ 115 h 13924"/>
                  <a:gd name="connsiteX1" fmla="*/ 201283 w 201256"/>
                  <a:gd name="connsiteY1" fmla="*/ 115 h 13924"/>
                  <a:gd name="connsiteX2" fmla="*/ 201283 w 201256"/>
                  <a:gd name="connsiteY2" fmla="*/ 14039 h 13924"/>
                  <a:gd name="connsiteX3" fmla="*/ 27 w 201256"/>
                  <a:gd name="connsiteY3" fmla="*/ 14039 h 13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256" h="13924">
                    <a:moveTo>
                      <a:pt x="27" y="115"/>
                    </a:moveTo>
                    <a:lnTo>
                      <a:pt x="201283" y="115"/>
                    </a:lnTo>
                    <a:lnTo>
                      <a:pt x="201283" y="14039"/>
                    </a:lnTo>
                    <a:lnTo>
                      <a:pt x="27" y="14039"/>
                    </a:ln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2" name="Forme libre : forme 11">
                <a:extLst>
                  <a:ext uri="{FF2B5EF4-FFF2-40B4-BE49-F238E27FC236}">
                    <a16:creationId xmlns:a16="http://schemas.microsoft.com/office/drawing/2014/main" id="{F955754B-288F-1A89-D8BB-2FEE0E023D7A}"/>
                  </a:ext>
                </a:extLst>
              </p:cNvPr>
              <p:cNvSpPr/>
              <p:nvPr/>
            </p:nvSpPr>
            <p:spPr>
              <a:xfrm>
                <a:off x="2095551" y="3219082"/>
                <a:ext cx="201256" cy="13924"/>
              </a:xfrm>
              <a:custGeom>
                <a:avLst/>
                <a:gdLst>
                  <a:gd name="connsiteX0" fmla="*/ 27 w 201256"/>
                  <a:gd name="connsiteY0" fmla="*/ 119 h 13924"/>
                  <a:gd name="connsiteX1" fmla="*/ 201283 w 201256"/>
                  <a:gd name="connsiteY1" fmla="*/ 119 h 13924"/>
                  <a:gd name="connsiteX2" fmla="*/ 201283 w 201256"/>
                  <a:gd name="connsiteY2" fmla="*/ 14043 h 13924"/>
                  <a:gd name="connsiteX3" fmla="*/ 27 w 201256"/>
                  <a:gd name="connsiteY3" fmla="*/ 14043 h 13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256" h="13924">
                    <a:moveTo>
                      <a:pt x="27" y="119"/>
                    </a:moveTo>
                    <a:lnTo>
                      <a:pt x="201283" y="119"/>
                    </a:lnTo>
                    <a:lnTo>
                      <a:pt x="201283" y="14043"/>
                    </a:lnTo>
                    <a:lnTo>
                      <a:pt x="27" y="14043"/>
                    </a:ln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3" name="Forme libre : forme 12">
                <a:extLst>
                  <a:ext uri="{FF2B5EF4-FFF2-40B4-BE49-F238E27FC236}">
                    <a16:creationId xmlns:a16="http://schemas.microsoft.com/office/drawing/2014/main" id="{72A9141A-8D10-6407-D85B-4B5DD0587EA8}"/>
                  </a:ext>
                </a:extLst>
              </p:cNvPr>
              <p:cNvSpPr/>
              <p:nvPr/>
            </p:nvSpPr>
            <p:spPr>
              <a:xfrm>
                <a:off x="1948140" y="2905320"/>
                <a:ext cx="405872" cy="521607"/>
              </a:xfrm>
              <a:custGeom>
                <a:avLst/>
                <a:gdLst>
                  <a:gd name="connsiteX0" fmla="*/ 367139 w 405872"/>
                  <a:gd name="connsiteY0" fmla="*/ 521427 h 521607"/>
                  <a:gd name="connsiteX1" fmla="*/ 35146 w 405872"/>
                  <a:gd name="connsiteY1" fmla="*/ 521427 h 521607"/>
                  <a:gd name="connsiteX2" fmla="*/ -1867 w 405872"/>
                  <a:gd name="connsiteY2" fmla="*/ 483764 h 521607"/>
                  <a:gd name="connsiteX3" fmla="*/ -1867 w 405872"/>
                  <a:gd name="connsiteY3" fmla="*/ 37482 h 521607"/>
                  <a:gd name="connsiteX4" fmla="*/ 35146 w 405872"/>
                  <a:gd name="connsiteY4" fmla="*/ -181 h 521607"/>
                  <a:gd name="connsiteX5" fmla="*/ 367139 w 405872"/>
                  <a:gd name="connsiteY5" fmla="*/ -181 h 521607"/>
                  <a:gd name="connsiteX6" fmla="*/ 403991 w 405872"/>
                  <a:gd name="connsiteY6" fmla="*/ 37482 h 521607"/>
                  <a:gd name="connsiteX7" fmla="*/ 403991 w 405872"/>
                  <a:gd name="connsiteY7" fmla="*/ 483764 h 521607"/>
                  <a:gd name="connsiteX8" fmla="*/ 367139 w 405872"/>
                  <a:gd name="connsiteY8" fmla="*/ 521427 h 521607"/>
                  <a:gd name="connsiteX9" fmla="*/ 35146 w 405872"/>
                  <a:gd name="connsiteY9" fmla="*/ 15162 h 521607"/>
                  <a:gd name="connsiteX10" fmla="*/ 13230 w 405872"/>
                  <a:gd name="connsiteY10" fmla="*/ 37466 h 521607"/>
                  <a:gd name="connsiteX11" fmla="*/ 13230 w 405872"/>
                  <a:gd name="connsiteY11" fmla="*/ 483748 h 521607"/>
                  <a:gd name="connsiteX12" fmla="*/ 35146 w 405872"/>
                  <a:gd name="connsiteY12" fmla="*/ 506053 h 521607"/>
                  <a:gd name="connsiteX13" fmla="*/ 367139 w 405872"/>
                  <a:gd name="connsiteY13" fmla="*/ 506053 h 521607"/>
                  <a:gd name="connsiteX14" fmla="*/ 389054 w 405872"/>
                  <a:gd name="connsiteY14" fmla="*/ 483748 h 521607"/>
                  <a:gd name="connsiteX15" fmla="*/ 389054 w 405872"/>
                  <a:gd name="connsiteY15" fmla="*/ 37482 h 521607"/>
                  <a:gd name="connsiteX16" fmla="*/ 367139 w 405872"/>
                  <a:gd name="connsiteY16" fmla="*/ 15178 h 521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05872" h="521607">
                    <a:moveTo>
                      <a:pt x="367139" y="521427"/>
                    </a:moveTo>
                    <a:lnTo>
                      <a:pt x="35146" y="521427"/>
                    </a:lnTo>
                    <a:cubicBezTo>
                      <a:pt x="14367" y="520997"/>
                      <a:pt x="-2192" y="504157"/>
                      <a:pt x="-1867" y="483764"/>
                    </a:cubicBezTo>
                    <a:lnTo>
                      <a:pt x="-1867" y="37482"/>
                    </a:lnTo>
                    <a:cubicBezTo>
                      <a:pt x="-2192" y="17089"/>
                      <a:pt x="14367" y="249"/>
                      <a:pt x="35146" y="-181"/>
                    </a:cubicBezTo>
                    <a:lnTo>
                      <a:pt x="367139" y="-181"/>
                    </a:lnTo>
                    <a:cubicBezTo>
                      <a:pt x="387919" y="249"/>
                      <a:pt x="404476" y="17089"/>
                      <a:pt x="403991" y="37482"/>
                    </a:cubicBezTo>
                    <a:lnTo>
                      <a:pt x="403991" y="483764"/>
                    </a:lnTo>
                    <a:cubicBezTo>
                      <a:pt x="404476" y="504157"/>
                      <a:pt x="387919" y="520997"/>
                      <a:pt x="367139" y="521427"/>
                    </a:cubicBezTo>
                    <a:close/>
                    <a:moveTo>
                      <a:pt x="35146" y="15162"/>
                    </a:moveTo>
                    <a:cubicBezTo>
                      <a:pt x="22808" y="15416"/>
                      <a:pt x="13067" y="25390"/>
                      <a:pt x="13230" y="37466"/>
                    </a:cubicBezTo>
                    <a:lnTo>
                      <a:pt x="13230" y="483748"/>
                    </a:lnTo>
                    <a:cubicBezTo>
                      <a:pt x="13067" y="495825"/>
                      <a:pt x="22808" y="505797"/>
                      <a:pt x="35146" y="506053"/>
                    </a:cubicBezTo>
                    <a:lnTo>
                      <a:pt x="367139" y="506053"/>
                    </a:lnTo>
                    <a:cubicBezTo>
                      <a:pt x="379477" y="505797"/>
                      <a:pt x="389217" y="495825"/>
                      <a:pt x="389054" y="483748"/>
                    </a:cubicBezTo>
                    <a:lnTo>
                      <a:pt x="389054" y="37482"/>
                    </a:lnTo>
                    <a:cubicBezTo>
                      <a:pt x="389217" y="25406"/>
                      <a:pt x="379477" y="15432"/>
                      <a:pt x="367139" y="15178"/>
                    </a:cubicBezTo>
                    <a:close/>
                  </a:path>
                </a:pathLst>
              </a:custGeom>
              <a:solidFill>
                <a:srgbClr val="EEB200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4" name="Graphic 6">
              <a:extLst>
                <a:ext uri="{FF2B5EF4-FFF2-40B4-BE49-F238E27FC236}">
                  <a16:creationId xmlns:a16="http://schemas.microsoft.com/office/drawing/2014/main" id="{87CB7D5C-D315-1BE3-8D8D-52A061ECD3FE}"/>
                </a:ext>
              </a:extLst>
            </p:cNvPr>
            <p:cNvGrpSpPr/>
            <p:nvPr/>
          </p:nvGrpSpPr>
          <p:grpSpPr>
            <a:xfrm>
              <a:off x="5147658" y="2916871"/>
              <a:ext cx="648297" cy="632269"/>
              <a:chOff x="5887398" y="3780120"/>
              <a:chExt cx="648297" cy="632269"/>
            </a:xfrm>
            <a:solidFill>
              <a:srgbClr val="0070C0"/>
            </a:solidFill>
          </p:grpSpPr>
          <p:sp>
            <p:nvSpPr>
              <p:cNvPr id="15" name="Forme libre : forme 14">
                <a:extLst>
                  <a:ext uri="{FF2B5EF4-FFF2-40B4-BE49-F238E27FC236}">
                    <a16:creationId xmlns:a16="http://schemas.microsoft.com/office/drawing/2014/main" id="{223CAE68-2854-D9E3-05B1-6F26E90425E2}"/>
                  </a:ext>
                </a:extLst>
              </p:cNvPr>
              <p:cNvSpPr/>
              <p:nvPr/>
            </p:nvSpPr>
            <p:spPr>
              <a:xfrm>
                <a:off x="5887398" y="3780120"/>
                <a:ext cx="648297" cy="632269"/>
              </a:xfrm>
              <a:custGeom>
                <a:avLst/>
                <a:gdLst>
                  <a:gd name="connsiteX0" fmla="*/ 609999 w 648297"/>
                  <a:gd name="connsiteY0" fmla="*/ 350207 h 632269"/>
                  <a:gd name="connsiteX1" fmla="*/ 555288 w 648297"/>
                  <a:gd name="connsiteY1" fmla="*/ 360277 h 632269"/>
                  <a:gd name="connsiteX2" fmla="*/ 514219 w 648297"/>
                  <a:gd name="connsiteY2" fmla="*/ 393845 h 632269"/>
                  <a:gd name="connsiteX3" fmla="*/ 521198 w 648297"/>
                  <a:gd name="connsiteY3" fmla="*/ 447503 h 632269"/>
                  <a:gd name="connsiteX4" fmla="*/ 551879 w 648297"/>
                  <a:gd name="connsiteY4" fmla="*/ 491077 h 632269"/>
                  <a:gd name="connsiteX5" fmla="*/ 500580 w 648297"/>
                  <a:gd name="connsiteY5" fmla="*/ 541373 h 632269"/>
                  <a:gd name="connsiteX6" fmla="*/ 456261 w 648297"/>
                  <a:gd name="connsiteY6" fmla="*/ 511214 h 632269"/>
                  <a:gd name="connsiteX7" fmla="*/ 401550 w 648297"/>
                  <a:gd name="connsiteY7" fmla="*/ 504507 h 632269"/>
                  <a:gd name="connsiteX8" fmla="*/ 367460 w 648297"/>
                  <a:gd name="connsiteY8" fmla="*/ 544735 h 632269"/>
                  <a:gd name="connsiteX9" fmla="*/ 357230 w 648297"/>
                  <a:gd name="connsiteY9" fmla="*/ 598377 h 632269"/>
                  <a:gd name="connsiteX10" fmla="*/ 285476 w 648297"/>
                  <a:gd name="connsiteY10" fmla="*/ 598377 h 632269"/>
                  <a:gd name="connsiteX11" fmla="*/ 275246 w 648297"/>
                  <a:gd name="connsiteY11" fmla="*/ 544735 h 632269"/>
                  <a:gd name="connsiteX12" fmla="*/ 240994 w 648297"/>
                  <a:gd name="connsiteY12" fmla="*/ 504507 h 632269"/>
                  <a:gd name="connsiteX13" fmla="*/ 186282 w 648297"/>
                  <a:gd name="connsiteY13" fmla="*/ 511214 h 632269"/>
                  <a:gd name="connsiteX14" fmla="*/ 141801 w 648297"/>
                  <a:gd name="connsiteY14" fmla="*/ 541373 h 632269"/>
                  <a:gd name="connsiteX15" fmla="*/ 90664 w 648297"/>
                  <a:gd name="connsiteY15" fmla="*/ 491077 h 632269"/>
                  <a:gd name="connsiteX16" fmla="*/ 121345 w 648297"/>
                  <a:gd name="connsiteY16" fmla="*/ 447503 h 632269"/>
                  <a:gd name="connsiteX17" fmla="*/ 128166 w 648297"/>
                  <a:gd name="connsiteY17" fmla="*/ 393845 h 632269"/>
                  <a:gd name="connsiteX18" fmla="*/ 87256 w 648297"/>
                  <a:gd name="connsiteY18" fmla="*/ 360277 h 632269"/>
                  <a:gd name="connsiteX19" fmla="*/ 35953 w 648297"/>
                  <a:gd name="connsiteY19" fmla="*/ 350207 h 632269"/>
                  <a:gd name="connsiteX20" fmla="*/ 32544 w 648297"/>
                  <a:gd name="connsiteY20" fmla="*/ 316750 h 632269"/>
                  <a:gd name="connsiteX21" fmla="*/ 35953 w 648297"/>
                  <a:gd name="connsiteY21" fmla="*/ 283198 h 632269"/>
                  <a:gd name="connsiteX22" fmla="*/ 90664 w 648297"/>
                  <a:gd name="connsiteY22" fmla="*/ 273130 h 632269"/>
                  <a:gd name="connsiteX23" fmla="*/ 131575 w 648297"/>
                  <a:gd name="connsiteY23" fmla="*/ 239593 h 632269"/>
                  <a:gd name="connsiteX24" fmla="*/ 124758 w 648297"/>
                  <a:gd name="connsiteY24" fmla="*/ 185934 h 632269"/>
                  <a:gd name="connsiteX25" fmla="*/ 94073 w 648297"/>
                  <a:gd name="connsiteY25" fmla="*/ 142345 h 632269"/>
                  <a:gd name="connsiteX26" fmla="*/ 145372 w 648297"/>
                  <a:gd name="connsiteY26" fmla="*/ 92080 h 632269"/>
                  <a:gd name="connsiteX27" fmla="*/ 189695 w 648297"/>
                  <a:gd name="connsiteY27" fmla="*/ 122239 h 632269"/>
                  <a:gd name="connsiteX28" fmla="*/ 244403 w 648297"/>
                  <a:gd name="connsiteY28" fmla="*/ 128946 h 632269"/>
                  <a:gd name="connsiteX29" fmla="*/ 278659 w 648297"/>
                  <a:gd name="connsiteY29" fmla="*/ 88719 h 632269"/>
                  <a:gd name="connsiteX30" fmla="*/ 288884 w 648297"/>
                  <a:gd name="connsiteY30" fmla="*/ 35045 h 632269"/>
                  <a:gd name="connsiteX31" fmla="*/ 360639 w 648297"/>
                  <a:gd name="connsiteY31" fmla="*/ 35045 h 632269"/>
                  <a:gd name="connsiteX32" fmla="*/ 370868 w 648297"/>
                  <a:gd name="connsiteY32" fmla="*/ 88703 h 632269"/>
                  <a:gd name="connsiteX33" fmla="*/ 404958 w 648297"/>
                  <a:gd name="connsiteY33" fmla="*/ 128930 h 632269"/>
                  <a:gd name="connsiteX34" fmla="*/ 459670 w 648297"/>
                  <a:gd name="connsiteY34" fmla="*/ 122207 h 632269"/>
                  <a:gd name="connsiteX35" fmla="*/ 503989 w 648297"/>
                  <a:gd name="connsiteY35" fmla="*/ 92033 h 632269"/>
                  <a:gd name="connsiteX36" fmla="*/ 555288 w 648297"/>
                  <a:gd name="connsiteY36" fmla="*/ 142329 h 632269"/>
                  <a:gd name="connsiteX37" fmla="*/ 524607 w 648297"/>
                  <a:gd name="connsiteY37" fmla="*/ 185966 h 632269"/>
                  <a:gd name="connsiteX38" fmla="*/ 517790 w 648297"/>
                  <a:gd name="connsiteY38" fmla="*/ 239609 h 632269"/>
                  <a:gd name="connsiteX39" fmla="*/ 558700 w 648297"/>
                  <a:gd name="connsiteY39" fmla="*/ 273145 h 632269"/>
                  <a:gd name="connsiteX40" fmla="*/ 613408 w 648297"/>
                  <a:gd name="connsiteY40" fmla="*/ 283214 h 632269"/>
                  <a:gd name="connsiteX41" fmla="*/ 616817 w 648297"/>
                  <a:gd name="connsiteY41" fmla="*/ 316783 h 632269"/>
                  <a:gd name="connsiteX42" fmla="*/ 609999 w 648297"/>
                  <a:gd name="connsiteY42" fmla="*/ 350319 h 632269"/>
                  <a:gd name="connsiteX43" fmla="*/ 644093 w 648297"/>
                  <a:gd name="connsiteY43" fmla="*/ 266311 h 632269"/>
                  <a:gd name="connsiteX44" fmla="*/ 640681 w 648297"/>
                  <a:gd name="connsiteY44" fmla="*/ 252912 h 632269"/>
                  <a:gd name="connsiteX45" fmla="*/ 561947 w 648297"/>
                  <a:gd name="connsiteY45" fmla="*/ 239482 h 632269"/>
                  <a:gd name="connsiteX46" fmla="*/ 544900 w 648297"/>
                  <a:gd name="connsiteY46" fmla="*/ 226083 h 632269"/>
                  <a:gd name="connsiteX47" fmla="*/ 548308 w 648297"/>
                  <a:gd name="connsiteY47" fmla="*/ 205961 h 632269"/>
                  <a:gd name="connsiteX48" fmla="*/ 596199 w 648297"/>
                  <a:gd name="connsiteY48" fmla="*/ 142234 h 632269"/>
                  <a:gd name="connsiteX49" fmla="*/ 589219 w 648297"/>
                  <a:gd name="connsiteY49" fmla="*/ 132165 h 632269"/>
                  <a:gd name="connsiteX50" fmla="*/ 514056 w 648297"/>
                  <a:gd name="connsiteY50" fmla="*/ 58369 h 632269"/>
                  <a:gd name="connsiteX51" fmla="*/ 503826 w 648297"/>
                  <a:gd name="connsiteY51" fmla="*/ 51693 h 632269"/>
                  <a:gd name="connsiteX52" fmla="*/ 438889 w 648297"/>
                  <a:gd name="connsiteY52" fmla="*/ 98580 h 632269"/>
                  <a:gd name="connsiteX53" fmla="*/ 418434 w 648297"/>
                  <a:gd name="connsiteY53" fmla="*/ 101910 h 632269"/>
                  <a:gd name="connsiteX54" fmla="*/ 404800 w 648297"/>
                  <a:gd name="connsiteY54" fmla="*/ 85150 h 632269"/>
                  <a:gd name="connsiteX55" fmla="*/ 391161 w 648297"/>
                  <a:gd name="connsiteY55" fmla="*/ 8183 h 632269"/>
                  <a:gd name="connsiteX56" fmla="*/ 377523 w 648297"/>
                  <a:gd name="connsiteY56" fmla="*/ 4837 h 632269"/>
                  <a:gd name="connsiteX57" fmla="*/ 271675 w 648297"/>
                  <a:gd name="connsiteY57" fmla="*/ 4837 h 632269"/>
                  <a:gd name="connsiteX58" fmla="*/ 257878 w 648297"/>
                  <a:gd name="connsiteY58" fmla="*/ 4837 h 632269"/>
                  <a:gd name="connsiteX59" fmla="*/ 244240 w 648297"/>
                  <a:gd name="connsiteY59" fmla="*/ 81995 h 632269"/>
                  <a:gd name="connsiteX60" fmla="*/ 230602 w 648297"/>
                  <a:gd name="connsiteY60" fmla="*/ 98740 h 632269"/>
                  <a:gd name="connsiteX61" fmla="*/ 210146 w 648297"/>
                  <a:gd name="connsiteY61" fmla="*/ 95394 h 632269"/>
                  <a:gd name="connsiteX62" fmla="*/ 145209 w 648297"/>
                  <a:gd name="connsiteY62" fmla="*/ 51805 h 632269"/>
                  <a:gd name="connsiteX63" fmla="*/ 134984 w 648297"/>
                  <a:gd name="connsiteY63" fmla="*/ 58528 h 632269"/>
                  <a:gd name="connsiteX64" fmla="*/ 59821 w 648297"/>
                  <a:gd name="connsiteY64" fmla="*/ 132308 h 632269"/>
                  <a:gd name="connsiteX65" fmla="*/ 52999 w 648297"/>
                  <a:gd name="connsiteY65" fmla="*/ 142361 h 632269"/>
                  <a:gd name="connsiteX66" fmla="*/ 100727 w 648297"/>
                  <a:gd name="connsiteY66" fmla="*/ 206088 h 632269"/>
                  <a:gd name="connsiteX67" fmla="*/ 104140 w 648297"/>
                  <a:gd name="connsiteY67" fmla="*/ 226210 h 632269"/>
                  <a:gd name="connsiteX68" fmla="*/ 83685 w 648297"/>
                  <a:gd name="connsiteY68" fmla="*/ 239625 h 632269"/>
                  <a:gd name="connsiteX69" fmla="*/ 4947 w 648297"/>
                  <a:gd name="connsiteY69" fmla="*/ 253023 h 632269"/>
                  <a:gd name="connsiteX70" fmla="*/ 1538 w 648297"/>
                  <a:gd name="connsiteY70" fmla="*/ 266454 h 632269"/>
                  <a:gd name="connsiteX71" fmla="*/ 1538 w 648297"/>
                  <a:gd name="connsiteY71" fmla="*/ 367047 h 632269"/>
                  <a:gd name="connsiteX72" fmla="*/ 4947 w 648297"/>
                  <a:gd name="connsiteY72" fmla="*/ 380414 h 632269"/>
                  <a:gd name="connsiteX73" fmla="*/ 83685 w 648297"/>
                  <a:gd name="connsiteY73" fmla="*/ 393876 h 632269"/>
                  <a:gd name="connsiteX74" fmla="*/ 100727 w 648297"/>
                  <a:gd name="connsiteY74" fmla="*/ 407275 h 632269"/>
                  <a:gd name="connsiteX75" fmla="*/ 97319 w 648297"/>
                  <a:gd name="connsiteY75" fmla="*/ 427381 h 632269"/>
                  <a:gd name="connsiteX76" fmla="*/ 49591 w 648297"/>
                  <a:gd name="connsiteY76" fmla="*/ 491108 h 632269"/>
                  <a:gd name="connsiteX77" fmla="*/ 56408 w 648297"/>
                  <a:gd name="connsiteY77" fmla="*/ 501177 h 632269"/>
                  <a:gd name="connsiteX78" fmla="*/ 131575 w 648297"/>
                  <a:gd name="connsiteY78" fmla="*/ 574942 h 632269"/>
                  <a:gd name="connsiteX79" fmla="*/ 141801 w 648297"/>
                  <a:gd name="connsiteY79" fmla="*/ 581649 h 632269"/>
                  <a:gd name="connsiteX80" fmla="*/ 206738 w 648297"/>
                  <a:gd name="connsiteY80" fmla="*/ 534762 h 632269"/>
                  <a:gd name="connsiteX81" fmla="*/ 236448 w 648297"/>
                  <a:gd name="connsiteY81" fmla="*/ 538011 h 632269"/>
                  <a:gd name="connsiteX82" fmla="*/ 240831 w 648297"/>
                  <a:gd name="connsiteY82" fmla="*/ 548192 h 632269"/>
                  <a:gd name="connsiteX83" fmla="*/ 254470 w 648297"/>
                  <a:gd name="connsiteY83" fmla="*/ 625302 h 632269"/>
                  <a:gd name="connsiteX84" fmla="*/ 268104 w 648297"/>
                  <a:gd name="connsiteY84" fmla="*/ 628632 h 632269"/>
                  <a:gd name="connsiteX85" fmla="*/ 319407 w 648297"/>
                  <a:gd name="connsiteY85" fmla="*/ 631993 h 632269"/>
                  <a:gd name="connsiteX86" fmla="*/ 370706 w 648297"/>
                  <a:gd name="connsiteY86" fmla="*/ 628632 h 632269"/>
                  <a:gd name="connsiteX87" fmla="*/ 384344 w 648297"/>
                  <a:gd name="connsiteY87" fmla="*/ 625302 h 632269"/>
                  <a:gd name="connsiteX88" fmla="*/ 397978 w 648297"/>
                  <a:gd name="connsiteY88" fmla="*/ 548192 h 632269"/>
                  <a:gd name="connsiteX89" fmla="*/ 411617 w 648297"/>
                  <a:gd name="connsiteY89" fmla="*/ 531432 h 632269"/>
                  <a:gd name="connsiteX90" fmla="*/ 432072 w 648297"/>
                  <a:gd name="connsiteY90" fmla="*/ 534762 h 632269"/>
                  <a:gd name="connsiteX91" fmla="*/ 497009 w 648297"/>
                  <a:gd name="connsiteY91" fmla="*/ 581649 h 632269"/>
                  <a:gd name="connsiteX92" fmla="*/ 507398 w 648297"/>
                  <a:gd name="connsiteY92" fmla="*/ 574942 h 632269"/>
                  <a:gd name="connsiteX93" fmla="*/ 582564 w 648297"/>
                  <a:gd name="connsiteY93" fmla="*/ 501177 h 632269"/>
                  <a:gd name="connsiteX94" fmla="*/ 589382 w 648297"/>
                  <a:gd name="connsiteY94" fmla="*/ 491108 h 632269"/>
                  <a:gd name="connsiteX95" fmla="*/ 541491 w 648297"/>
                  <a:gd name="connsiteY95" fmla="*/ 427381 h 632269"/>
                  <a:gd name="connsiteX96" fmla="*/ 538083 w 648297"/>
                  <a:gd name="connsiteY96" fmla="*/ 407275 h 632269"/>
                  <a:gd name="connsiteX97" fmla="*/ 555288 w 648297"/>
                  <a:gd name="connsiteY97" fmla="*/ 393876 h 632269"/>
                  <a:gd name="connsiteX98" fmla="*/ 633863 w 648297"/>
                  <a:gd name="connsiteY98" fmla="*/ 380478 h 632269"/>
                  <a:gd name="connsiteX99" fmla="*/ 637272 w 648297"/>
                  <a:gd name="connsiteY99" fmla="*/ 367063 h 632269"/>
                  <a:gd name="connsiteX100" fmla="*/ 640681 w 648297"/>
                  <a:gd name="connsiteY100" fmla="*/ 316783 h 632269"/>
                  <a:gd name="connsiteX101" fmla="*/ 644093 w 648297"/>
                  <a:gd name="connsiteY101" fmla="*/ 266454 h 632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648297" h="632269">
                    <a:moveTo>
                      <a:pt x="609999" y="350207"/>
                    </a:moveTo>
                    <a:lnTo>
                      <a:pt x="555288" y="360277"/>
                    </a:lnTo>
                    <a:cubicBezTo>
                      <a:pt x="536458" y="363367"/>
                      <a:pt x="520711" y="376208"/>
                      <a:pt x="514219" y="393845"/>
                    </a:cubicBezTo>
                    <a:cubicBezTo>
                      <a:pt x="506264" y="411593"/>
                      <a:pt x="508860" y="432240"/>
                      <a:pt x="521198" y="447503"/>
                    </a:cubicBezTo>
                    <a:lnTo>
                      <a:pt x="551879" y="491077"/>
                    </a:lnTo>
                    <a:cubicBezTo>
                      <a:pt x="536620" y="509494"/>
                      <a:pt x="519411" y="526349"/>
                      <a:pt x="500580" y="541373"/>
                    </a:cubicBezTo>
                    <a:lnTo>
                      <a:pt x="456261" y="511214"/>
                    </a:lnTo>
                    <a:cubicBezTo>
                      <a:pt x="440027" y="500843"/>
                      <a:pt x="419896" y="498373"/>
                      <a:pt x="401550" y="504507"/>
                    </a:cubicBezTo>
                    <a:cubicBezTo>
                      <a:pt x="384344" y="511804"/>
                      <a:pt x="371681" y="526748"/>
                      <a:pt x="367460" y="544735"/>
                    </a:cubicBezTo>
                    <a:lnTo>
                      <a:pt x="357230" y="598377"/>
                    </a:lnTo>
                    <a:cubicBezTo>
                      <a:pt x="333366" y="601755"/>
                      <a:pt x="309177" y="601755"/>
                      <a:pt x="285476" y="598377"/>
                    </a:cubicBezTo>
                    <a:lnTo>
                      <a:pt x="275246" y="544735"/>
                    </a:lnTo>
                    <a:cubicBezTo>
                      <a:pt x="272000" y="526238"/>
                      <a:pt x="259012" y="510848"/>
                      <a:pt x="240994" y="504507"/>
                    </a:cubicBezTo>
                    <a:cubicBezTo>
                      <a:pt x="222810" y="496668"/>
                      <a:pt x="201871" y="499250"/>
                      <a:pt x="186282" y="511214"/>
                    </a:cubicBezTo>
                    <a:lnTo>
                      <a:pt x="141801" y="541373"/>
                    </a:lnTo>
                    <a:cubicBezTo>
                      <a:pt x="123133" y="526349"/>
                      <a:pt x="105923" y="509494"/>
                      <a:pt x="90664" y="491077"/>
                    </a:cubicBezTo>
                    <a:lnTo>
                      <a:pt x="121345" y="447503"/>
                    </a:lnTo>
                    <a:cubicBezTo>
                      <a:pt x="131900" y="431603"/>
                      <a:pt x="134496" y="411816"/>
                      <a:pt x="128166" y="393845"/>
                    </a:cubicBezTo>
                    <a:cubicBezTo>
                      <a:pt x="120858" y="376877"/>
                      <a:pt x="105598" y="364418"/>
                      <a:pt x="87256" y="360277"/>
                    </a:cubicBezTo>
                    <a:lnTo>
                      <a:pt x="35953" y="350207"/>
                    </a:lnTo>
                    <a:cubicBezTo>
                      <a:pt x="35953" y="336809"/>
                      <a:pt x="32544" y="326724"/>
                      <a:pt x="32544" y="316750"/>
                    </a:cubicBezTo>
                    <a:cubicBezTo>
                      <a:pt x="31894" y="305455"/>
                      <a:pt x="33032" y="294159"/>
                      <a:pt x="35953" y="283198"/>
                    </a:cubicBezTo>
                    <a:lnTo>
                      <a:pt x="90664" y="273130"/>
                    </a:lnTo>
                    <a:cubicBezTo>
                      <a:pt x="109495" y="270039"/>
                      <a:pt x="125079" y="257213"/>
                      <a:pt x="131575" y="239593"/>
                    </a:cubicBezTo>
                    <a:cubicBezTo>
                      <a:pt x="139530" y="221845"/>
                      <a:pt x="136934" y="201213"/>
                      <a:pt x="124758" y="185934"/>
                    </a:cubicBezTo>
                    <a:lnTo>
                      <a:pt x="94073" y="142345"/>
                    </a:lnTo>
                    <a:cubicBezTo>
                      <a:pt x="109332" y="123944"/>
                      <a:pt x="126541" y="107104"/>
                      <a:pt x="145372" y="92080"/>
                    </a:cubicBezTo>
                    <a:lnTo>
                      <a:pt x="189695" y="122239"/>
                    </a:lnTo>
                    <a:cubicBezTo>
                      <a:pt x="205929" y="132611"/>
                      <a:pt x="226060" y="135080"/>
                      <a:pt x="244403" y="128946"/>
                    </a:cubicBezTo>
                    <a:cubicBezTo>
                      <a:pt x="261774" y="121682"/>
                      <a:pt x="274438" y="106722"/>
                      <a:pt x="278659" y="88719"/>
                    </a:cubicBezTo>
                    <a:lnTo>
                      <a:pt x="288884" y="35045"/>
                    </a:lnTo>
                    <a:cubicBezTo>
                      <a:pt x="312586" y="31715"/>
                      <a:pt x="336775" y="31715"/>
                      <a:pt x="360639" y="35045"/>
                    </a:cubicBezTo>
                    <a:lnTo>
                      <a:pt x="370868" y="88703"/>
                    </a:lnTo>
                    <a:cubicBezTo>
                      <a:pt x="373952" y="107168"/>
                      <a:pt x="386940" y="122558"/>
                      <a:pt x="404958" y="128930"/>
                    </a:cubicBezTo>
                    <a:cubicBezTo>
                      <a:pt x="422980" y="136769"/>
                      <a:pt x="444085" y="134188"/>
                      <a:pt x="459670" y="122207"/>
                    </a:cubicBezTo>
                    <a:lnTo>
                      <a:pt x="503989" y="92033"/>
                    </a:lnTo>
                    <a:cubicBezTo>
                      <a:pt x="522819" y="107072"/>
                      <a:pt x="540029" y="123912"/>
                      <a:pt x="555288" y="142329"/>
                    </a:cubicBezTo>
                    <a:lnTo>
                      <a:pt x="524607" y="185966"/>
                    </a:lnTo>
                    <a:cubicBezTo>
                      <a:pt x="514056" y="201866"/>
                      <a:pt x="511456" y="221654"/>
                      <a:pt x="517790" y="239609"/>
                    </a:cubicBezTo>
                    <a:cubicBezTo>
                      <a:pt x="525094" y="256560"/>
                      <a:pt x="540354" y="269035"/>
                      <a:pt x="558700" y="273145"/>
                    </a:cubicBezTo>
                    <a:lnTo>
                      <a:pt x="613408" y="283214"/>
                    </a:lnTo>
                    <a:cubicBezTo>
                      <a:pt x="613408" y="296613"/>
                      <a:pt x="616817" y="306714"/>
                      <a:pt x="616817" y="316783"/>
                    </a:cubicBezTo>
                    <a:cubicBezTo>
                      <a:pt x="616167" y="328221"/>
                      <a:pt x="613896" y="339517"/>
                      <a:pt x="609999" y="350319"/>
                    </a:cubicBezTo>
                    <a:close/>
                    <a:moveTo>
                      <a:pt x="644093" y="266311"/>
                    </a:moveTo>
                    <a:lnTo>
                      <a:pt x="640681" y="252912"/>
                    </a:lnTo>
                    <a:lnTo>
                      <a:pt x="561947" y="239482"/>
                    </a:lnTo>
                    <a:cubicBezTo>
                      <a:pt x="554317" y="238175"/>
                      <a:pt x="547983" y="233124"/>
                      <a:pt x="544900" y="226083"/>
                    </a:cubicBezTo>
                    <a:cubicBezTo>
                      <a:pt x="541004" y="219455"/>
                      <a:pt x="542466" y="210980"/>
                      <a:pt x="548308" y="205961"/>
                    </a:cubicBezTo>
                    <a:lnTo>
                      <a:pt x="596199" y="142234"/>
                    </a:lnTo>
                    <a:lnTo>
                      <a:pt x="589219" y="132165"/>
                    </a:lnTo>
                    <a:cubicBezTo>
                      <a:pt x="568601" y="103551"/>
                      <a:pt x="543275" y="78602"/>
                      <a:pt x="514056" y="58369"/>
                    </a:cubicBezTo>
                    <a:lnTo>
                      <a:pt x="503826" y="51693"/>
                    </a:lnTo>
                    <a:lnTo>
                      <a:pt x="438889" y="98580"/>
                    </a:lnTo>
                    <a:cubicBezTo>
                      <a:pt x="432072" y="101910"/>
                      <a:pt x="425251" y="105288"/>
                      <a:pt x="418434" y="101910"/>
                    </a:cubicBezTo>
                    <a:cubicBezTo>
                      <a:pt x="411292" y="98994"/>
                      <a:pt x="406096" y="92670"/>
                      <a:pt x="404800" y="85150"/>
                    </a:cubicBezTo>
                    <a:lnTo>
                      <a:pt x="391161" y="8183"/>
                    </a:lnTo>
                    <a:lnTo>
                      <a:pt x="377523" y="4837"/>
                    </a:lnTo>
                    <a:cubicBezTo>
                      <a:pt x="342621" y="-1854"/>
                      <a:pt x="306581" y="-1854"/>
                      <a:pt x="271675" y="4837"/>
                    </a:cubicBezTo>
                    <a:lnTo>
                      <a:pt x="257878" y="4837"/>
                    </a:lnTo>
                    <a:lnTo>
                      <a:pt x="244240" y="81995"/>
                    </a:lnTo>
                    <a:cubicBezTo>
                      <a:pt x="242940" y="89499"/>
                      <a:pt x="237748" y="95824"/>
                      <a:pt x="230602" y="98740"/>
                    </a:cubicBezTo>
                    <a:cubicBezTo>
                      <a:pt x="223947" y="102691"/>
                      <a:pt x="215180" y="101289"/>
                      <a:pt x="210146" y="95394"/>
                    </a:cubicBezTo>
                    <a:lnTo>
                      <a:pt x="145209" y="51805"/>
                    </a:lnTo>
                    <a:lnTo>
                      <a:pt x="134984" y="58528"/>
                    </a:lnTo>
                    <a:cubicBezTo>
                      <a:pt x="104948" y="77837"/>
                      <a:pt x="79463" y="102946"/>
                      <a:pt x="59821" y="132308"/>
                    </a:cubicBezTo>
                    <a:lnTo>
                      <a:pt x="52999" y="142361"/>
                    </a:lnTo>
                    <a:lnTo>
                      <a:pt x="100727" y="206088"/>
                    </a:lnTo>
                    <a:cubicBezTo>
                      <a:pt x="105111" y="211872"/>
                      <a:pt x="106411" y="219360"/>
                      <a:pt x="104140" y="226210"/>
                    </a:cubicBezTo>
                    <a:cubicBezTo>
                      <a:pt x="99756" y="233539"/>
                      <a:pt x="92127" y="238494"/>
                      <a:pt x="83685" y="239625"/>
                    </a:cubicBezTo>
                    <a:lnTo>
                      <a:pt x="4947" y="253023"/>
                    </a:lnTo>
                    <a:lnTo>
                      <a:pt x="1538" y="266454"/>
                    </a:lnTo>
                    <a:cubicBezTo>
                      <a:pt x="-3008" y="299831"/>
                      <a:pt x="-3008" y="333670"/>
                      <a:pt x="1538" y="367047"/>
                    </a:cubicBezTo>
                    <a:lnTo>
                      <a:pt x="4947" y="380414"/>
                    </a:lnTo>
                    <a:lnTo>
                      <a:pt x="83685" y="393876"/>
                    </a:lnTo>
                    <a:cubicBezTo>
                      <a:pt x="91314" y="395151"/>
                      <a:pt x="97806" y="400217"/>
                      <a:pt x="100727" y="407275"/>
                    </a:cubicBezTo>
                    <a:cubicBezTo>
                      <a:pt x="104786" y="413903"/>
                      <a:pt x="103327" y="422378"/>
                      <a:pt x="97319" y="427381"/>
                    </a:cubicBezTo>
                    <a:lnTo>
                      <a:pt x="49591" y="491108"/>
                    </a:lnTo>
                    <a:lnTo>
                      <a:pt x="56408" y="501177"/>
                    </a:lnTo>
                    <a:cubicBezTo>
                      <a:pt x="77026" y="529791"/>
                      <a:pt x="102352" y="554724"/>
                      <a:pt x="131575" y="574942"/>
                    </a:cubicBezTo>
                    <a:lnTo>
                      <a:pt x="141801" y="581649"/>
                    </a:lnTo>
                    <a:lnTo>
                      <a:pt x="206738" y="534762"/>
                    </a:lnTo>
                    <a:cubicBezTo>
                      <a:pt x="215830" y="527624"/>
                      <a:pt x="229143" y="529074"/>
                      <a:pt x="236448" y="538011"/>
                    </a:cubicBezTo>
                    <a:cubicBezTo>
                      <a:pt x="238881" y="540943"/>
                      <a:pt x="240344" y="544464"/>
                      <a:pt x="240831" y="548192"/>
                    </a:cubicBezTo>
                    <a:lnTo>
                      <a:pt x="254470" y="625302"/>
                    </a:lnTo>
                    <a:lnTo>
                      <a:pt x="268104" y="628632"/>
                    </a:lnTo>
                    <a:cubicBezTo>
                      <a:pt x="285151" y="631229"/>
                      <a:pt x="302198" y="632344"/>
                      <a:pt x="319407" y="631993"/>
                    </a:cubicBezTo>
                    <a:cubicBezTo>
                      <a:pt x="336612" y="632439"/>
                      <a:pt x="353659" y="631324"/>
                      <a:pt x="370706" y="628632"/>
                    </a:cubicBezTo>
                    <a:lnTo>
                      <a:pt x="384344" y="625302"/>
                    </a:lnTo>
                    <a:lnTo>
                      <a:pt x="397978" y="548192"/>
                    </a:lnTo>
                    <a:cubicBezTo>
                      <a:pt x="399278" y="540688"/>
                      <a:pt x="404475" y="534379"/>
                      <a:pt x="411617" y="531432"/>
                    </a:cubicBezTo>
                    <a:cubicBezTo>
                      <a:pt x="418434" y="527528"/>
                      <a:pt x="427039" y="528931"/>
                      <a:pt x="432072" y="534762"/>
                    </a:cubicBezTo>
                    <a:lnTo>
                      <a:pt x="497009" y="581649"/>
                    </a:lnTo>
                    <a:lnTo>
                      <a:pt x="507398" y="574942"/>
                    </a:lnTo>
                    <a:cubicBezTo>
                      <a:pt x="536458" y="554740"/>
                      <a:pt x="561947" y="529791"/>
                      <a:pt x="582564" y="501177"/>
                    </a:cubicBezTo>
                    <a:lnTo>
                      <a:pt x="589382" y="491108"/>
                    </a:lnTo>
                    <a:lnTo>
                      <a:pt x="541491" y="427381"/>
                    </a:lnTo>
                    <a:cubicBezTo>
                      <a:pt x="538083" y="420674"/>
                      <a:pt x="534674" y="413983"/>
                      <a:pt x="538083" y="407275"/>
                    </a:cubicBezTo>
                    <a:cubicBezTo>
                      <a:pt x="541166" y="400217"/>
                      <a:pt x="547658" y="395167"/>
                      <a:pt x="555288" y="393876"/>
                    </a:cubicBezTo>
                    <a:lnTo>
                      <a:pt x="633863" y="380478"/>
                    </a:lnTo>
                    <a:lnTo>
                      <a:pt x="637272" y="367063"/>
                    </a:lnTo>
                    <a:cubicBezTo>
                      <a:pt x="639872" y="350430"/>
                      <a:pt x="641006" y="333606"/>
                      <a:pt x="640681" y="316783"/>
                    </a:cubicBezTo>
                    <a:cubicBezTo>
                      <a:pt x="646852" y="300739"/>
                      <a:pt x="648152" y="283198"/>
                      <a:pt x="644093" y="266454"/>
                    </a:cubicBezTo>
                    <a:close/>
                  </a:path>
                </a:pathLst>
              </a:custGeom>
              <a:grpFill/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6" name="Forme libre : forme 15">
                <a:extLst>
                  <a:ext uri="{FF2B5EF4-FFF2-40B4-BE49-F238E27FC236}">
                    <a16:creationId xmlns:a16="http://schemas.microsoft.com/office/drawing/2014/main" id="{ED9935A7-85FC-7C2B-403A-F8B2C9886C01}"/>
                  </a:ext>
                </a:extLst>
              </p:cNvPr>
              <p:cNvSpPr/>
              <p:nvPr/>
            </p:nvSpPr>
            <p:spPr>
              <a:xfrm>
                <a:off x="6126693" y="4013202"/>
                <a:ext cx="170952" cy="167826"/>
              </a:xfrm>
              <a:custGeom>
                <a:avLst/>
                <a:gdLst>
                  <a:gd name="connsiteX0" fmla="*/ 83521 w 170952"/>
                  <a:gd name="connsiteY0" fmla="*/ 133949 h 167826"/>
                  <a:gd name="connsiteX1" fmla="*/ 32381 w 170952"/>
                  <a:gd name="connsiteY1" fmla="*/ 83653 h 167826"/>
                  <a:gd name="connsiteX2" fmla="*/ 83521 w 170952"/>
                  <a:gd name="connsiteY2" fmla="*/ 33356 h 167826"/>
                  <a:gd name="connsiteX3" fmla="*/ 134820 w 170952"/>
                  <a:gd name="connsiteY3" fmla="*/ 83653 h 167826"/>
                  <a:gd name="connsiteX4" fmla="*/ 134820 w 170952"/>
                  <a:gd name="connsiteY4" fmla="*/ 83653 h 167826"/>
                  <a:gd name="connsiteX5" fmla="*/ 83521 w 170952"/>
                  <a:gd name="connsiteY5" fmla="*/ 133949 h 167826"/>
                  <a:gd name="connsiteX6" fmla="*/ 83521 w 170952"/>
                  <a:gd name="connsiteY6" fmla="*/ -181 h 167826"/>
                  <a:gd name="connsiteX7" fmla="*/ -1872 w 170952"/>
                  <a:gd name="connsiteY7" fmla="*/ 83732 h 167826"/>
                  <a:gd name="connsiteX8" fmla="*/ 83521 w 170952"/>
                  <a:gd name="connsiteY8" fmla="*/ 167645 h 167826"/>
                  <a:gd name="connsiteX9" fmla="*/ 169076 w 170952"/>
                  <a:gd name="connsiteY9" fmla="*/ 83732 h 167826"/>
                  <a:gd name="connsiteX10" fmla="*/ 169076 w 170952"/>
                  <a:gd name="connsiteY10" fmla="*/ 83732 h 167826"/>
                  <a:gd name="connsiteX11" fmla="*/ 85467 w 170952"/>
                  <a:gd name="connsiteY11" fmla="*/ -181 h 167826"/>
                  <a:gd name="connsiteX12" fmla="*/ 85467 w 170952"/>
                  <a:gd name="connsiteY12" fmla="*/ -181 h 167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952" h="167826">
                    <a:moveTo>
                      <a:pt x="83521" y="133949"/>
                    </a:moveTo>
                    <a:cubicBezTo>
                      <a:pt x="55273" y="133949"/>
                      <a:pt x="32381" y="111438"/>
                      <a:pt x="32381" y="83653"/>
                    </a:cubicBezTo>
                    <a:cubicBezTo>
                      <a:pt x="32381" y="55867"/>
                      <a:pt x="55273" y="33356"/>
                      <a:pt x="83521" y="33356"/>
                    </a:cubicBezTo>
                    <a:cubicBezTo>
                      <a:pt x="111931" y="33356"/>
                      <a:pt x="134820" y="55867"/>
                      <a:pt x="134820" y="83653"/>
                    </a:cubicBezTo>
                    <a:lnTo>
                      <a:pt x="134820" y="83653"/>
                    </a:lnTo>
                    <a:cubicBezTo>
                      <a:pt x="134170" y="111151"/>
                      <a:pt x="111606" y="133280"/>
                      <a:pt x="83521" y="133949"/>
                    </a:cubicBezTo>
                    <a:close/>
                    <a:moveTo>
                      <a:pt x="83521" y="-181"/>
                    </a:moveTo>
                    <a:cubicBezTo>
                      <a:pt x="36439" y="-181"/>
                      <a:pt x="-1872" y="37386"/>
                      <a:pt x="-1872" y="83732"/>
                    </a:cubicBezTo>
                    <a:cubicBezTo>
                      <a:pt x="-1872" y="130078"/>
                      <a:pt x="36439" y="167645"/>
                      <a:pt x="83521" y="167645"/>
                    </a:cubicBezTo>
                    <a:cubicBezTo>
                      <a:pt x="130761" y="167645"/>
                      <a:pt x="169076" y="130078"/>
                      <a:pt x="169076" y="83732"/>
                    </a:cubicBezTo>
                    <a:lnTo>
                      <a:pt x="169076" y="83732"/>
                    </a:lnTo>
                    <a:cubicBezTo>
                      <a:pt x="169564" y="37880"/>
                      <a:pt x="132224" y="313"/>
                      <a:pt x="85467" y="-181"/>
                    </a:cubicBezTo>
                    <a:cubicBezTo>
                      <a:pt x="85467" y="-181"/>
                      <a:pt x="85467" y="-181"/>
                      <a:pt x="85467" y="-181"/>
                    </a:cubicBezTo>
                    <a:close/>
                  </a:path>
                </a:pathLst>
              </a:custGeom>
              <a:grpFill/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7" name="Graphic 6">
              <a:extLst>
                <a:ext uri="{FF2B5EF4-FFF2-40B4-BE49-F238E27FC236}">
                  <a16:creationId xmlns:a16="http://schemas.microsoft.com/office/drawing/2014/main" id="{D7CFDCEF-3DB8-6C7F-1BF6-5BFA886E9CCD}"/>
                </a:ext>
              </a:extLst>
            </p:cNvPr>
            <p:cNvGrpSpPr/>
            <p:nvPr/>
          </p:nvGrpSpPr>
          <p:grpSpPr>
            <a:xfrm>
              <a:off x="5300854" y="3463710"/>
              <a:ext cx="648297" cy="632269"/>
              <a:chOff x="5887398" y="3780120"/>
              <a:chExt cx="648297" cy="632269"/>
            </a:xfrm>
            <a:solidFill>
              <a:srgbClr val="0070C0"/>
            </a:solidFill>
          </p:grpSpPr>
          <p:sp>
            <p:nvSpPr>
              <p:cNvPr id="18" name="Forme libre : forme 17">
                <a:extLst>
                  <a:ext uri="{FF2B5EF4-FFF2-40B4-BE49-F238E27FC236}">
                    <a16:creationId xmlns:a16="http://schemas.microsoft.com/office/drawing/2014/main" id="{C0D357D7-2060-31E9-ED53-7D6DAB28F699}"/>
                  </a:ext>
                </a:extLst>
              </p:cNvPr>
              <p:cNvSpPr/>
              <p:nvPr/>
            </p:nvSpPr>
            <p:spPr>
              <a:xfrm>
                <a:off x="5887398" y="3780120"/>
                <a:ext cx="648297" cy="632269"/>
              </a:xfrm>
              <a:custGeom>
                <a:avLst/>
                <a:gdLst>
                  <a:gd name="connsiteX0" fmla="*/ 609999 w 648297"/>
                  <a:gd name="connsiteY0" fmla="*/ 350207 h 632269"/>
                  <a:gd name="connsiteX1" fmla="*/ 555288 w 648297"/>
                  <a:gd name="connsiteY1" fmla="*/ 360277 h 632269"/>
                  <a:gd name="connsiteX2" fmla="*/ 514219 w 648297"/>
                  <a:gd name="connsiteY2" fmla="*/ 393845 h 632269"/>
                  <a:gd name="connsiteX3" fmla="*/ 521198 w 648297"/>
                  <a:gd name="connsiteY3" fmla="*/ 447503 h 632269"/>
                  <a:gd name="connsiteX4" fmla="*/ 551879 w 648297"/>
                  <a:gd name="connsiteY4" fmla="*/ 491077 h 632269"/>
                  <a:gd name="connsiteX5" fmla="*/ 500580 w 648297"/>
                  <a:gd name="connsiteY5" fmla="*/ 541373 h 632269"/>
                  <a:gd name="connsiteX6" fmla="*/ 456261 w 648297"/>
                  <a:gd name="connsiteY6" fmla="*/ 511214 h 632269"/>
                  <a:gd name="connsiteX7" fmla="*/ 401550 w 648297"/>
                  <a:gd name="connsiteY7" fmla="*/ 504507 h 632269"/>
                  <a:gd name="connsiteX8" fmla="*/ 367460 w 648297"/>
                  <a:gd name="connsiteY8" fmla="*/ 544735 h 632269"/>
                  <a:gd name="connsiteX9" fmla="*/ 357230 w 648297"/>
                  <a:gd name="connsiteY9" fmla="*/ 598377 h 632269"/>
                  <a:gd name="connsiteX10" fmla="*/ 285476 w 648297"/>
                  <a:gd name="connsiteY10" fmla="*/ 598377 h 632269"/>
                  <a:gd name="connsiteX11" fmla="*/ 275246 w 648297"/>
                  <a:gd name="connsiteY11" fmla="*/ 544735 h 632269"/>
                  <a:gd name="connsiteX12" fmla="*/ 240994 w 648297"/>
                  <a:gd name="connsiteY12" fmla="*/ 504507 h 632269"/>
                  <a:gd name="connsiteX13" fmla="*/ 186282 w 648297"/>
                  <a:gd name="connsiteY13" fmla="*/ 511214 h 632269"/>
                  <a:gd name="connsiteX14" fmla="*/ 141801 w 648297"/>
                  <a:gd name="connsiteY14" fmla="*/ 541373 h 632269"/>
                  <a:gd name="connsiteX15" fmla="*/ 90664 w 648297"/>
                  <a:gd name="connsiteY15" fmla="*/ 491077 h 632269"/>
                  <a:gd name="connsiteX16" fmla="*/ 121345 w 648297"/>
                  <a:gd name="connsiteY16" fmla="*/ 447503 h 632269"/>
                  <a:gd name="connsiteX17" fmla="*/ 128166 w 648297"/>
                  <a:gd name="connsiteY17" fmla="*/ 393845 h 632269"/>
                  <a:gd name="connsiteX18" fmla="*/ 87256 w 648297"/>
                  <a:gd name="connsiteY18" fmla="*/ 360277 h 632269"/>
                  <a:gd name="connsiteX19" fmla="*/ 35953 w 648297"/>
                  <a:gd name="connsiteY19" fmla="*/ 350207 h 632269"/>
                  <a:gd name="connsiteX20" fmla="*/ 32544 w 648297"/>
                  <a:gd name="connsiteY20" fmla="*/ 316750 h 632269"/>
                  <a:gd name="connsiteX21" fmla="*/ 35953 w 648297"/>
                  <a:gd name="connsiteY21" fmla="*/ 283198 h 632269"/>
                  <a:gd name="connsiteX22" fmla="*/ 90664 w 648297"/>
                  <a:gd name="connsiteY22" fmla="*/ 273130 h 632269"/>
                  <a:gd name="connsiteX23" fmla="*/ 131575 w 648297"/>
                  <a:gd name="connsiteY23" fmla="*/ 239593 h 632269"/>
                  <a:gd name="connsiteX24" fmla="*/ 124758 w 648297"/>
                  <a:gd name="connsiteY24" fmla="*/ 185934 h 632269"/>
                  <a:gd name="connsiteX25" fmla="*/ 94073 w 648297"/>
                  <a:gd name="connsiteY25" fmla="*/ 142345 h 632269"/>
                  <a:gd name="connsiteX26" fmla="*/ 145372 w 648297"/>
                  <a:gd name="connsiteY26" fmla="*/ 92080 h 632269"/>
                  <a:gd name="connsiteX27" fmla="*/ 189695 w 648297"/>
                  <a:gd name="connsiteY27" fmla="*/ 122239 h 632269"/>
                  <a:gd name="connsiteX28" fmla="*/ 244403 w 648297"/>
                  <a:gd name="connsiteY28" fmla="*/ 128946 h 632269"/>
                  <a:gd name="connsiteX29" fmla="*/ 278659 w 648297"/>
                  <a:gd name="connsiteY29" fmla="*/ 88719 h 632269"/>
                  <a:gd name="connsiteX30" fmla="*/ 288884 w 648297"/>
                  <a:gd name="connsiteY30" fmla="*/ 35045 h 632269"/>
                  <a:gd name="connsiteX31" fmla="*/ 360639 w 648297"/>
                  <a:gd name="connsiteY31" fmla="*/ 35045 h 632269"/>
                  <a:gd name="connsiteX32" fmla="*/ 370868 w 648297"/>
                  <a:gd name="connsiteY32" fmla="*/ 88703 h 632269"/>
                  <a:gd name="connsiteX33" fmla="*/ 404958 w 648297"/>
                  <a:gd name="connsiteY33" fmla="*/ 128930 h 632269"/>
                  <a:gd name="connsiteX34" fmla="*/ 459670 w 648297"/>
                  <a:gd name="connsiteY34" fmla="*/ 122207 h 632269"/>
                  <a:gd name="connsiteX35" fmla="*/ 503989 w 648297"/>
                  <a:gd name="connsiteY35" fmla="*/ 92033 h 632269"/>
                  <a:gd name="connsiteX36" fmla="*/ 555288 w 648297"/>
                  <a:gd name="connsiteY36" fmla="*/ 142329 h 632269"/>
                  <a:gd name="connsiteX37" fmla="*/ 524607 w 648297"/>
                  <a:gd name="connsiteY37" fmla="*/ 185966 h 632269"/>
                  <a:gd name="connsiteX38" fmla="*/ 517790 w 648297"/>
                  <a:gd name="connsiteY38" fmla="*/ 239609 h 632269"/>
                  <a:gd name="connsiteX39" fmla="*/ 558700 w 648297"/>
                  <a:gd name="connsiteY39" fmla="*/ 273145 h 632269"/>
                  <a:gd name="connsiteX40" fmla="*/ 613408 w 648297"/>
                  <a:gd name="connsiteY40" fmla="*/ 283214 h 632269"/>
                  <a:gd name="connsiteX41" fmla="*/ 616817 w 648297"/>
                  <a:gd name="connsiteY41" fmla="*/ 316783 h 632269"/>
                  <a:gd name="connsiteX42" fmla="*/ 609999 w 648297"/>
                  <a:gd name="connsiteY42" fmla="*/ 350319 h 632269"/>
                  <a:gd name="connsiteX43" fmla="*/ 644093 w 648297"/>
                  <a:gd name="connsiteY43" fmla="*/ 266311 h 632269"/>
                  <a:gd name="connsiteX44" fmla="*/ 640681 w 648297"/>
                  <a:gd name="connsiteY44" fmla="*/ 252912 h 632269"/>
                  <a:gd name="connsiteX45" fmla="*/ 561947 w 648297"/>
                  <a:gd name="connsiteY45" fmla="*/ 239482 h 632269"/>
                  <a:gd name="connsiteX46" fmla="*/ 544900 w 648297"/>
                  <a:gd name="connsiteY46" fmla="*/ 226083 h 632269"/>
                  <a:gd name="connsiteX47" fmla="*/ 548308 w 648297"/>
                  <a:gd name="connsiteY47" fmla="*/ 205961 h 632269"/>
                  <a:gd name="connsiteX48" fmla="*/ 596199 w 648297"/>
                  <a:gd name="connsiteY48" fmla="*/ 142234 h 632269"/>
                  <a:gd name="connsiteX49" fmla="*/ 589219 w 648297"/>
                  <a:gd name="connsiteY49" fmla="*/ 132165 h 632269"/>
                  <a:gd name="connsiteX50" fmla="*/ 514056 w 648297"/>
                  <a:gd name="connsiteY50" fmla="*/ 58369 h 632269"/>
                  <a:gd name="connsiteX51" fmla="*/ 503826 w 648297"/>
                  <a:gd name="connsiteY51" fmla="*/ 51693 h 632269"/>
                  <a:gd name="connsiteX52" fmla="*/ 438889 w 648297"/>
                  <a:gd name="connsiteY52" fmla="*/ 98580 h 632269"/>
                  <a:gd name="connsiteX53" fmla="*/ 418434 w 648297"/>
                  <a:gd name="connsiteY53" fmla="*/ 101910 h 632269"/>
                  <a:gd name="connsiteX54" fmla="*/ 404800 w 648297"/>
                  <a:gd name="connsiteY54" fmla="*/ 85150 h 632269"/>
                  <a:gd name="connsiteX55" fmla="*/ 391161 w 648297"/>
                  <a:gd name="connsiteY55" fmla="*/ 8183 h 632269"/>
                  <a:gd name="connsiteX56" fmla="*/ 377523 w 648297"/>
                  <a:gd name="connsiteY56" fmla="*/ 4837 h 632269"/>
                  <a:gd name="connsiteX57" fmla="*/ 271675 w 648297"/>
                  <a:gd name="connsiteY57" fmla="*/ 4837 h 632269"/>
                  <a:gd name="connsiteX58" fmla="*/ 257878 w 648297"/>
                  <a:gd name="connsiteY58" fmla="*/ 4837 h 632269"/>
                  <a:gd name="connsiteX59" fmla="*/ 244240 w 648297"/>
                  <a:gd name="connsiteY59" fmla="*/ 81995 h 632269"/>
                  <a:gd name="connsiteX60" fmla="*/ 230602 w 648297"/>
                  <a:gd name="connsiteY60" fmla="*/ 98740 h 632269"/>
                  <a:gd name="connsiteX61" fmla="*/ 210146 w 648297"/>
                  <a:gd name="connsiteY61" fmla="*/ 95394 h 632269"/>
                  <a:gd name="connsiteX62" fmla="*/ 145209 w 648297"/>
                  <a:gd name="connsiteY62" fmla="*/ 51805 h 632269"/>
                  <a:gd name="connsiteX63" fmla="*/ 134984 w 648297"/>
                  <a:gd name="connsiteY63" fmla="*/ 58528 h 632269"/>
                  <a:gd name="connsiteX64" fmla="*/ 59821 w 648297"/>
                  <a:gd name="connsiteY64" fmla="*/ 132308 h 632269"/>
                  <a:gd name="connsiteX65" fmla="*/ 52999 w 648297"/>
                  <a:gd name="connsiteY65" fmla="*/ 142361 h 632269"/>
                  <a:gd name="connsiteX66" fmla="*/ 100727 w 648297"/>
                  <a:gd name="connsiteY66" fmla="*/ 206088 h 632269"/>
                  <a:gd name="connsiteX67" fmla="*/ 104140 w 648297"/>
                  <a:gd name="connsiteY67" fmla="*/ 226210 h 632269"/>
                  <a:gd name="connsiteX68" fmla="*/ 83685 w 648297"/>
                  <a:gd name="connsiteY68" fmla="*/ 239625 h 632269"/>
                  <a:gd name="connsiteX69" fmla="*/ 4947 w 648297"/>
                  <a:gd name="connsiteY69" fmla="*/ 253023 h 632269"/>
                  <a:gd name="connsiteX70" fmla="*/ 1538 w 648297"/>
                  <a:gd name="connsiteY70" fmla="*/ 266454 h 632269"/>
                  <a:gd name="connsiteX71" fmla="*/ 1538 w 648297"/>
                  <a:gd name="connsiteY71" fmla="*/ 367047 h 632269"/>
                  <a:gd name="connsiteX72" fmla="*/ 4947 w 648297"/>
                  <a:gd name="connsiteY72" fmla="*/ 380414 h 632269"/>
                  <a:gd name="connsiteX73" fmla="*/ 83685 w 648297"/>
                  <a:gd name="connsiteY73" fmla="*/ 393876 h 632269"/>
                  <a:gd name="connsiteX74" fmla="*/ 100727 w 648297"/>
                  <a:gd name="connsiteY74" fmla="*/ 407275 h 632269"/>
                  <a:gd name="connsiteX75" fmla="*/ 97319 w 648297"/>
                  <a:gd name="connsiteY75" fmla="*/ 427381 h 632269"/>
                  <a:gd name="connsiteX76" fmla="*/ 49591 w 648297"/>
                  <a:gd name="connsiteY76" fmla="*/ 491108 h 632269"/>
                  <a:gd name="connsiteX77" fmla="*/ 56408 w 648297"/>
                  <a:gd name="connsiteY77" fmla="*/ 501177 h 632269"/>
                  <a:gd name="connsiteX78" fmla="*/ 131575 w 648297"/>
                  <a:gd name="connsiteY78" fmla="*/ 574942 h 632269"/>
                  <a:gd name="connsiteX79" fmla="*/ 141801 w 648297"/>
                  <a:gd name="connsiteY79" fmla="*/ 581649 h 632269"/>
                  <a:gd name="connsiteX80" fmla="*/ 206738 w 648297"/>
                  <a:gd name="connsiteY80" fmla="*/ 534762 h 632269"/>
                  <a:gd name="connsiteX81" fmla="*/ 236448 w 648297"/>
                  <a:gd name="connsiteY81" fmla="*/ 538011 h 632269"/>
                  <a:gd name="connsiteX82" fmla="*/ 240831 w 648297"/>
                  <a:gd name="connsiteY82" fmla="*/ 548192 h 632269"/>
                  <a:gd name="connsiteX83" fmla="*/ 254470 w 648297"/>
                  <a:gd name="connsiteY83" fmla="*/ 625302 h 632269"/>
                  <a:gd name="connsiteX84" fmla="*/ 268104 w 648297"/>
                  <a:gd name="connsiteY84" fmla="*/ 628632 h 632269"/>
                  <a:gd name="connsiteX85" fmla="*/ 319407 w 648297"/>
                  <a:gd name="connsiteY85" fmla="*/ 631993 h 632269"/>
                  <a:gd name="connsiteX86" fmla="*/ 370706 w 648297"/>
                  <a:gd name="connsiteY86" fmla="*/ 628632 h 632269"/>
                  <a:gd name="connsiteX87" fmla="*/ 384344 w 648297"/>
                  <a:gd name="connsiteY87" fmla="*/ 625302 h 632269"/>
                  <a:gd name="connsiteX88" fmla="*/ 397978 w 648297"/>
                  <a:gd name="connsiteY88" fmla="*/ 548192 h 632269"/>
                  <a:gd name="connsiteX89" fmla="*/ 411617 w 648297"/>
                  <a:gd name="connsiteY89" fmla="*/ 531432 h 632269"/>
                  <a:gd name="connsiteX90" fmla="*/ 432072 w 648297"/>
                  <a:gd name="connsiteY90" fmla="*/ 534762 h 632269"/>
                  <a:gd name="connsiteX91" fmla="*/ 497009 w 648297"/>
                  <a:gd name="connsiteY91" fmla="*/ 581649 h 632269"/>
                  <a:gd name="connsiteX92" fmla="*/ 507398 w 648297"/>
                  <a:gd name="connsiteY92" fmla="*/ 574942 h 632269"/>
                  <a:gd name="connsiteX93" fmla="*/ 582564 w 648297"/>
                  <a:gd name="connsiteY93" fmla="*/ 501177 h 632269"/>
                  <a:gd name="connsiteX94" fmla="*/ 589382 w 648297"/>
                  <a:gd name="connsiteY94" fmla="*/ 491108 h 632269"/>
                  <a:gd name="connsiteX95" fmla="*/ 541491 w 648297"/>
                  <a:gd name="connsiteY95" fmla="*/ 427381 h 632269"/>
                  <a:gd name="connsiteX96" fmla="*/ 538083 w 648297"/>
                  <a:gd name="connsiteY96" fmla="*/ 407275 h 632269"/>
                  <a:gd name="connsiteX97" fmla="*/ 555288 w 648297"/>
                  <a:gd name="connsiteY97" fmla="*/ 393876 h 632269"/>
                  <a:gd name="connsiteX98" fmla="*/ 633863 w 648297"/>
                  <a:gd name="connsiteY98" fmla="*/ 380478 h 632269"/>
                  <a:gd name="connsiteX99" fmla="*/ 637272 w 648297"/>
                  <a:gd name="connsiteY99" fmla="*/ 367063 h 632269"/>
                  <a:gd name="connsiteX100" fmla="*/ 640681 w 648297"/>
                  <a:gd name="connsiteY100" fmla="*/ 316783 h 632269"/>
                  <a:gd name="connsiteX101" fmla="*/ 644093 w 648297"/>
                  <a:gd name="connsiteY101" fmla="*/ 266454 h 632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648297" h="632269">
                    <a:moveTo>
                      <a:pt x="609999" y="350207"/>
                    </a:moveTo>
                    <a:lnTo>
                      <a:pt x="555288" y="360277"/>
                    </a:lnTo>
                    <a:cubicBezTo>
                      <a:pt x="536458" y="363367"/>
                      <a:pt x="520711" y="376208"/>
                      <a:pt x="514219" y="393845"/>
                    </a:cubicBezTo>
                    <a:cubicBezTo>
                      <a:pt x="506264" y="411593"/>
                      <a:pt x="508860" y="432240"/>
                      <a:pt x="521198" y="447503"/>
                    </a:cubicBezTo>
                    <a:lnTo>
                      <a:pt x="551879" y="491077"/>
                    </a:lnTo>
                    <a:cubicBezTo>
                      <a:pt x="536620" y="509494"/>
                      <a:pt x="519411" y="526349"/>
                      <a:pt x="500580" y="541373"/>
                    </a:cubicBezTo>
                    <a:lnTo>
                      <a:pt x="456261" y="511214"/>
                    </a:lnTo>
                    <a:cubicBezTo>
                      <a:pt x="440027" y="500843"/>
                      <a:pt x="419896" y="498373"/>
                      <a:pt x="401550" y="504507"/>
                    </a:cubicBezTo>
                    <a:cubicBezTo>
                      <a:pt x="384344" y="511804"/>
                      <a:pt x="371681" y="526748"/>
                      <a:pt x="367460" y="544735"/>
                    </a:cubicBezTo>
                    <a:lnTo>
                      <a:pt x="357230" y="598377"/>
                    </a:lnTo>
                    <a:cubicBezTo>
                      <a:pt x="333366" y="601755"/>
                      <a:pt x="309177" y="601755"/>
                      <a:pt x="285476" y="598377"/>
                    </a:cubicBezTo>
                    <a:lnTo>
                      <a:pt x="275246" y="544735"/>
                    </a:lnTo>
                    <a:cubicBezTo>
                      <a:pt x="272000" y="526238"/>
                      <a:pt x="259012" y="510848"/>
                      <a:pt x="240994" y="504507"/>
                    </a:cubicBezTo>
                    <a:cubicBezTo>
                      <a:pt x="222810" y="496668"/>
                      <a:pt x="201871" y="499250"/>
                      <a:pt x="186282" y="511214"/>
                    </a:cubicBezTo>
                    <a:lnTo>
                      <a:pt x="141801" y="541373"/>
                    </a:lnTo>
                    <a:cubicBezTo>
                      <a:pt x="123133" y="526349"/>
                      <a:pt x="105923" y="509494"/>
                      <a:pt x="90664" y="491077"/>
                    </a:cubicBezTo>
                    <a:lnTo>
                      <a:pt x="121345" y="447503"/>
                    </a:lnTo>
                    <a:cubicBezTo>
                      <a:pt x="131900" y="431603"/>
                      <a:pt x="134496" y="411816"/>
                      <a:pt x="128166" y="393845"/>
                    </a:cubicBezTo>
                    <a:cubicBezTo>
                      <a:pt x="120858" y="376877"/>
                      <a:pt x="105598" y="364418"/>
                      <a:pt x="87256" y="360277"/>
                    </a:cubicBezTo>
                    <a:lnTo>
                      <a:pt x="35953" y="350207"/>
                    </a:lnTo>
                    <a:cubicBezTo>
                      <a:pt x="35953" y="336809"/>
                      <a:pt x="32544" y="326724"/>
                      <a:pt x="32544" y="316750"/>
                    </a:cubicBezTo>
                    <a:cubicBezTo>
                      <a:pt x="31894" y="305455"/>
                      <a:pt x="33032" y="294159"/>
                      <a:pt x="35953" y="283198"/>
                    </a:cubicBezTo>
                    <a:lnTo>
                      <a:pt x="90664" y="273130"/>
                    </a:lnTo>
                    <a:cubicBezTo>
                      <a:pt x="109495" y="270039"/>
                      <a:pt x="125079" y="257213"/>
                      <a:pt x="131575" y="239593"/>
                    </a:cubicBezTo>
                    <a:cubicBezTo>
                      <a:pt x="139530" y="221845"/>
                      <a:pt x="136934" y="201213"/>
                      <a:pt x="124758" y="185934"/>
                    </a:cubicBezTo>
                    <a:lnTo>
                      <a:pt x="94073" y="142345"/>
                    </a:lnTo>
                    <a:cubicBezTo>
                      <a:pt x="109332" y="123944"/>
                      <a:pt x="126541" y="107104"/>
                      <a:pt x="145372" y="92080"/>
                    </a:cubicBezTo>
                    <a:lnTo>
                      <a:pt x="189695" y="122239"/>
                    </a:lnTo>
                    <a:cubicBezTo>
                      <a:pt x="205929" y="132611"/>
                      <a:pt x="226060" y="135080"/>
                      <a:pt x="244403" y="128946"/>
                    </a:cubicBezTo>
                    <a:cubicBezTo>
                      <a:pt x="261774" y="121682"/>
                      <a:pt x="274438" y="106722"/>
                      <a:pt x="278659" y="88719"/>
                    </a:cubicBezTo>
                    <a:lnTo>
                      <a:pt x="288884" y="35045"/>
                    </a:lnTo>
                    <a:cubicBezTo>
                      <a:pt x="312586" y="31715"/>
                      <a:pt x="336775" y="31715"/>
                      <a:pt x="360639" y="35045"/>
                    </a:cubicBezTo>
                    <a:lnTo>
                      <a:pt x="370868" y="88703"/>
                    </a:lnTo>
                    <a:cubicBezTo>
                      <a:pt x="373952" y="107168"/>
                      <a:pt x="386940" y="122558"/>
                      <a:pt x="404958" y="128930"/>
                    </a:cubicBezTo>
                    <a:cubicBezTo>
                      <a:pt x="422980" y="136769"/>
                      <a:pt x="444085" y="134188"/>
                      <a:pt x="459670" y="122207"/>
                    </a:cubicBezTo>
                    <a:lnTo>
                      <a:pt x="503989" y="92033"/>
                    </a:lnTo>
                    <a:cubicBezTo>
                      <a:pt x="522819" y="107072"/>
                      <a:pt x="540029" y="123912"/>
                      <a:pt x="555288" y="142329"/>
                    </a:cubicBezTo>
                    <a:lnTo>
                      <a:pt x="524607" y="185966"/>
                    </a:lnTo>
                    <a:cubicBezTo>
                      <a:pt x="514056" y="201866"/>
                      <a:pt x="511456" y="221654"/>
                      <a:pt x="517790" y="239609"/>
                    </a:cubicBezTo>
                    <a:cubicBezTo>
                      <a:pt x="525094" y="256560"/>
                      <a:pt x="540354" y="269035"/>
                      <a:pt x="558700" y="273145"/>
                    </a:cubicBezTo>
                    <a:lnTo>
                      <a:pt x="613408" y="283214"/>
                    </a:lnTo>
                    <a:cubicBezTo>
                      <a:pt x="613408" y="296613"/>
                      <a:pt x="616817" y="306714"/>
                      <a:pt x="616817" y="316783"/>
                    </a:cubicBezTo>
                    <a:cubicBezTo>
                      <a:pt x="616167" y="328221"/>
                      <a:pt x="613896" y="339517"/>
                      <a:pt x="609999" y="350319"/>
                    </a:cubicBezTo>
                    <a:close/>
                    <a:moveTo>
                      <a:pt x="644093" y="266311"/>
                    </a:moveTo>
                    <a:lnTo>
                      <a:pt x="640681" y="252912"/>
                    </a:lnTo>
                    <a:lnTo>
                      <a:pt x="561947" y="239482"/>
                    </a:lnTo>
                    <a:cubicBezTo>
                      <a:pt x="554317" y="238175"/>
                      <a:pt x="547983" y="233124"/>
                      <a:pt x="544900" y="226083"/>
                    </a:cubicBezTo>
                    <a:cubicBezTo>
                      <a:pt x="541004" y="219455"/>
                      <a:pt x="542466" y="210980"/>
                      <a:pt x="548308" y="205961"/>
                    </a:cubicBezTo>
                    <a:lnTo>
                      <a:pt x="596199" y="142234"/>
                    </a:lnTo>
                    <a:lnTo>
                      <a:pt x="589219" y="132165"/>
                    </a:lnTo>
                    <a:cubicBezTo>
                      <a:pt x="568601" y="103551"/>
                      <a:pt x="543275" y="78602"/>
                      <a:pt x="514056" y="58369"/>
                    </a:cubicBezTo>
                    <a:lnTo>
                      <a:pt x="503826" y="51693"/>
                    </a:lnTo>
                    <a:lnTo>
                      <a:pt x="438889" y="98580"/>
                    </a:lnTo>
                    <a:cubicBezTo>
                      <a:pt x="432072" y="101910"/>
                      <a:pt x="425251" y="105288"/>
                      <a:pt x="418434" y="101910"/>
                    </a:cubicBezTo>
                    <a:cubicBezTo>
                      <a:pt x="411292" y="98994"/>
                      <a:pt x="406096" y="92670"/>
                      <a:pt x="404800" y="85150"/>
                    </a:cubicBezTo>
                    <a:lnTo>
                      <a:pt x="391161" y="8183"/>
                    </a:lnTo>
                    <a:lnTo>
                      <a:pt x="377523" y="4837"/>
                    </a:lnTo>
                    <a:cubicBezTo>
                      <a:pt x="342621" y="-1854"/>
                      <a:pt x="306581" y="-1854"/>
                      <a:pt x="271675" y="4837"/>
                    </a:cubicBezTo>
                    <a:lnTo>
                      <a:pt x="257878" y="4837"/>
                    </a:lnTo>
                    <a:lnTo>
                      <a:pt x="244240" y="81995"/>
                    </a:lnTo>
                    <a:cubicBezTo>
                      <a:pt x="242940" y="89499"/>
                      <a:pt x="237748" y="95824"/>
                      <a:pt x="230602" y="98740"/>
                    </a:cubicBezTo>
                    <a:cubicBezTo>
                      <a:pt x="223947" y="102691"/>
                      <a:pt x="215180" y="101289"/>
                      <a:pt x="210146" y="95394"/>
                    </a:cubicBezTo>
                    <a:lnTo>
                      <a:pt x="145209" y="51805"/>
                    </a:lnTo>
                    <a:lnTo>
                      <a:pt x="134984" y="58528"/>
                    </a:lnTo>
                    <a:cubicBezTo>
                      <a:pt x="104948" y="77837"/>
                      <a:pt x="79463" y="102946"/>
                      <a:pt x="59821" y="132308"/>
                    </a:cubicBezTo>
                    <a:lnTo>
                      <a:pt x="52999" y="142361"/>
                    </a:lnTo>
                    <a:lnTo>
                      <a:pt x="100727" y="206088"/>
                    </a:lnTo>
                    <a:cubicBezTo>
                      <a:pt x="105111" y="211872"/>
                      <a:pt x="106411" y="219360"/>
                      <a:pt x="104140" y="226210"/>
                    </a:cubicBezTo>
                    <a:cubicBezTo>
                      <a:pt x="99756" y="233539"/>
                      <a:pt x="92127" y="238494"/>
                      <a:pt x="83685" y="239625"/>
                    </a:cubicBezTo>
                    <a:lnTo>
                      <a:pt x="4947" y="253023"/>
                    </a:lnTo>
                    <a:lnTo>
                      <a:pt x="1538" y="266454"/>
                    </a:lnTo>
                    <a:cubicBezTo>
                      <a:pt x="-3008" y="299831"/>
                      <a:pt x="-3008" y="333670"/>
                      <a:pt x="1538" y="367047"/>
                    </a:cubicBezTo>
                    <a:lnTo>
                      <a:pt x="4947" y="380414"/>
                    </a:lnTo>
                    <a:lnTo>
                      <a:pt x="83685" y="393876"/>
                    </a:lnTo>
                    <a:cubicBezTo>
                      <a:pt x="91314" y="395151"/>
                      <a:pt x="97806" y="400217"/>
                      <a:pt x="100727" y="407275"/>
                    </a:cubicBezTo>
                    <a:cubicBezTo>
                      <a:pt x="104786" y="413903"/>
                      <a:pt x="103327" y="422378"/>
                      <a:pt x="97319" y="427381"/>
                    </a:cubicBezTo>
                    <a:lnTo>
                      <a:pt x="49591" y="491108"/>
                    </a:lnTo>
                    <a:lnTo>
                      <a:pt x="56408" y="501177"/>
                    </a:lnTo>
                    <a:cubicBezTo>
                      <a:pt x="77026" y="529791"/>
                      <a:pt x="102352" y="554724"/>
                      <a:pt x="131575" y="574942"/>
                    </a:cubicBezTo>
                    <a:lnTo>
                      <a:pt x="141801" y="581649"/>
                    </a:lnTo>
                    <a:lnTo>
                      <a:pt x="206738" y="534762"/>
                    </a:lnTo>
                    <a:cubicBezTo>
                      <a:pt x="215830" y="527624"/>
                      <a:pt x="229143" y="529074"/>
                      <a:pt x="236448" y="538011"/>
                    </a:cubicBezTo>
                    <a:cubicBezTo>
                      <a:pt x="238881" y="540943"/>
                      <a:pt x="240344" y="544464"/>
                      <a:pt x="240831" y="548192"/>
                    </a:cubicBezTo>
                    <a:lnTo>
                      <a:pt x="254470" y="625302"/>
                    </a:lnTo>
                    <a:lnTo>
                      <a:pt x="268104" y="628632"/>
                    </a:lnTo>
                    <a:cubicBezTo>
                      <a:pt x="285151" y="631229"/>
                      <a:pt x="302198" y="632344"/>
                      <a:pt x="319407" y="631993"/>
                    </a:cubicBezTo>
                    <a:cubicBezTo>
                      <a:pt x="336612" y="632439"/>
                      <a:pt x="353659" y="631324"/>
                      <a:pt x="370706" y="628632"/>
                    </a:cubicBezTo>
                    <a:lnTo>
                      <a:pt x="384344" y="625302"/>
                    </a:lnTo>
                    <a:lnTo>
                      <a:pt x="397978" y="548192"/>
                    </a:lnTo>
                    <a:cubicBezTo>
                      <a:pt x="399278" y="540688"/>
                      <a:pt x="404475" y="534379"/>
                      <a:pt x="411617" y="531432"/>
                    </a:cubicBezTo>
                    <a:cubicBezTo>
                      <a:pt x="418434" y="527528"/>
                      <a:pt x="427039" y="528931"/>
                      <a:pt x="432072" y="534762"/>
                    </a:cubicBezTo>
                    <a:lnTo>
                      <a:pt x="497009" y="581649"/>
                    </a:lnTo>
                    <a:lnTo>
                      <a:pt x="507398" y="574942"/>
                    </a:lnTo>
                    <a:cubicBezTo>
                      <a:pt x="536458" y="554740"/>
                      <a:pt x="561947" y="529791"/>
                      <a:pt x="582564" y="501177"/>
                    </a:cubicBezTo>
                    <a:lnTo>
                      <a:pt x="589382" y="491108"/>
                    </a:lnTo>
                    <a:lnTo>
                      <a:pt x="541491" y="427381"/>
                    </a:lnTo>
                    <a:cubicBezTo>
                      <a:pt x="538083" y="420674"/>
                      <a:pt x="534674" y="413983"/>
                      <a:pt x="538083" y="407275"/>
                    </a:cubicBezTo>
                    <a:cubicBezTo>
                      <a:pt x="541166" y="400217"/>
                      <a:pt x="547658" y="395167"/>
                      <a:pt x="555288" y="393876"/>
                    </a:cubicBezTo>
                    <a:lnTo>
                      <a:pt x="633863" y="380478"/>
                    </a:lnTo>
                    <a:lnTo>
                      <a:pt x="637272" y="367063"/>
                    </a:lnTo>
                    <a:cubicBezTo>
                      <a:pt x="639872" y="350430"/>
                      <a:pt x="641006" y="333606"/>
                      <a:pt x="640681" y="316783"/>
                    </a:cubicBezTo>
                    <a:cubicBezTo>
                      <a:pt x="646852" y="300739"/>
                      <a:pt x="648152" y="283198"/>
                      <a:pt x="644093" y="266454"/>
                    </a:cubicBezTo>
                    <a:close/>
                  </a:path>
                </a:pathLst>
              </a:custGeom>
              <a:grpFill/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DB35FAFE-56F8-7E6D-DC39-B95A522E95D5}"/>
                  </a:ext>
                </a:extLst>
              </p:cNvPr>
              <p:cNvSpPr/>
              <p:nvPr/>
            </p:nvSpPr>
            <p:spPr>
              <a:xfrm>
                <a:off x="6126693" y="4013202"/>
                <a:ext cx="170952" cy="167826"/>
              </a:xfrm>
              <a:custGeom>
                <a:avLst/>
                <a:gdLst>
                  <a:gd name="connsiteX0" fmla="*/ 83521 w 170952"/>
                  <a:gd name="connsiteY0" fmla="*/ 133949 h 167826"/>
                  <a:gd name="connsiteX1" fmla="*/ 32381 w 170952"/>
                  <a:gd name="connsiteY1" fmla="*/ 83653 h 167826"/>
                  <a:gd name="connsiteX2" fmla="*/ 83521 w 170952"/>
                  <a:gd name="connsiteY2" fmla="*/ 33356 h 167826"/>
                  <a:gd name="connsiteX3" fmla="*/ 134820 w 170952"/>
                  <a:gd name="connsiteY3" fmla="*/ 83653 h 167826"/>
                  <a:gd name="connsiteX4" fmla="*/ 134820 w 170952"/>
                  <a:gd name="connsiteY4" fmla="*/ 83653 h 167826"/>
                  <a:gd name="connsiteX5" fmla="*/ 83521 w 170952"/>
                  <a:gd name="connsiteY5" fmla="*/ 133949 h 167826"/>
                  <a:gd name="connsiteX6" fmla="*/ 83521 w 170952"/>
                  <a:gd name="connsiteY6" fmla="*/ -181 h 167826"/>
                  <a:gd name="connsiteX7" fmla="*/ -1872 w 170952"/>
                  <a:gd name="connsiteY7" fmla="*/ 83732 h 167826"/>
                  <a:gd name="connsiteX8" fmla="*/ 83521 w 170952"/>
                  <a:gd name="connsiteY8" fmla="*/ 167645 h 167826"/>
                  <a:gd name="connsiteX9" fmla="*/ 169076 w 170952"/>
                  <a:gd name="connsiteY9" fmla="*/ 83732 h 167826"/>
                  <a:gd name="connsiteX10" fmla="*/ 169076 w 170952"/>
                  <a:gd name="connsiteY10" fmla="*/ 83732 h 167826"/>
                  <a:gd name="connsiteX11" fmla="*/ 85467 w 170952"/>
                  <a:gd name="connsiteY11" fmla="*/ -181 h 167826"/>
                  <a:gd name="connsiteX12" fmla="*/ 85467 w 170952"/>
                  <a:gd name="connsiteY12" fmla="*/ -181 h 167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952" h="167826">
                    <a:moveTo>
                      <a:pt x="83521" y="133949"/>
                    </a:moveTo>
                    <a:cubicBezTo>
                      <a:pt x="55273" y="133949"/>
                      <a:pt x="32381" y="111438"/>
                      <a:pt x="32381" y="83653"/>
                    </a:cubicBezTo>
                    <a:cubicBezTo>
                      <a:pt x="32381" y="55867"/>
                      <a:pt x="55273" y="33356"/>
                      <a:pt x="83521" y="33356"/>
                    </a:cubicBezTo>
                    <a:cubicBezTo>
                      <a:pt x="111931" y="33356"/>
                      <a:pt x="134820" y="55867"/>
                      <a:pt x="134820" y="83653"/>
                    </a:cubicBezTo>
                    <a:lnTo>
                      <a:pt x="134820" y="83653"/>
                    </a:lnTo>
                    <a:cubicBezTo>
                      <a:pt x="134170" y="111151"/>
                      <a:pt x="111606" y="133280"/>
                      <a:pt x="83521" y="133949"/>
                    </a:cubicBezTo>
                    <a:close/>
                    <a:moveTo>
                      <a:pt x="83521" y="-181"/>
                    </a:moveTo>
                    <a:cubicBezTo>
                      <a:pt x="36439" y="-181"/>
                      <a:pt x="-1872" y="37386"/>
                      <a:pt x="-1872" y="83732"/>
                    </a:cubicBezTo>
                    <a:cubicBezTo>
                      <a:pt x="-1872" y="130078"/>
                      <a:pt x="36439" y="167645"/>
                      <a:pt x="83521" y="167645"/>
                    </a:cubicBezTo>
                    <a:cubicBezTo>
                      <a:pt x="130761" y="167645"/>
                      <a:pt x="169076" y="130078"/>
                      <a:pt x="169076" y="83732"/>
                    </a:cubicBezTo>
                    <a:lnTo>
                      <a:pt x="169076" y="83732"/>
                    </a:lnTo>
                    <a:cubicBezTo>
                      <a:pt x="169564" y="37880"/>
                      <a:pt x="132224" y="313"/>
                      <a:pt x="85467" y="-181"/>
                    </a:cubicBezTo>
                    <a:cubicBezTo>
                      <a:pt x="85467" y="-181"/>
                      <a:pt x="85467" y="-181"/>
                      <a:pt x="85467" y="-181"/>
                    </a:cubicBezTo>
                    <a:close/>
                  </a:path>
                </a:pathLst>
              </a:custGeom>
              <a:grpFill/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20" name="Graphic 6">
              <a:extLst>
                <a:ext uri="{FF2B5EF4-FFF2-40B4-BE49-F238E27FC236}">
                  <a16:creationId xmlns:a16="http://schemas.microsoft.com/office/drawing/2014/main" id="{670E7F93-C9D5-F699-26F7-7C661CA5B791}"/>
                </a:ext>
              </a:extLst>
            </p:cNvPr>
            <p:cNvGrpSpPr/>
            <p:nvPr/>
          </p:nvGrpSpPr>
          <p:grpSpPr>
            <a:xfrm rot="901988">
              <a:off x="5864298" y="3220811"/>
              <a:ext cx="648297" cy="632269"/>
              <a:chOff x="5887398" y="3780120"/>
              <a:chExt cx="648297" cy="632269"/>
            </a:xfrm>
            <a:solidFill>
              <a:srgbClr val="0070C0"/>
            </a:solidFill>
          </p:grpSpPr>
          <p:sp>
            <p:nvSpPr>
              <p:cNvPr id="21" name="Forme libre : forme 20">
                <a:extLst>
                  <a:ext uri="{FF2B5EF4-FFF2-40B4-BE49-F238E27FC236}">
                    <a16:creationId xmlns:a16="http://schemas.microsoft.com/office/drawing/2014/main" id="{FD94E55C-9A84-BC13-B646-582263E3B146}"/>
                  </a:ext>
                </a:extLst>
              </p:cNvPr>
              <p:cNvSpPr/>
              <p:nvPr/>
            </p:nvSpPr>
            <p:spPr>
              <a:xfrm>
                <a:off x="5887398" y="3780120"/>
                <a:ext cx="648297" cy="632269"/>
              </a:xfrm>
              <a:custGeom>
                <a:avLst/>
                <a:gdLst>
                  <a:gd name="connsiteX0" fmla="*/ 609999 w 648297"/>
                  <a:gd name="connsiteY0" fmla="*/ 350207 h 632269"/>
                  <a:gd name="connsiteX1" fmla="*/ 555288 w 648297"/>
                  <a:gd name="connsiteY1" fmla="*/ 360277 h 632269"/>
                  <a:gd name="connsiteX2" fmla="*/ 514219 w 648297"/>
                  <a:gd name="connsiteY2" fmla="*/ 393845 h 632269"/>
                  <a:gd name="connsiteX3" fmla="*/ 521198 w 648297"/>
                  <a:gd name="connsiteY3" fmla="*/ 447503 h 632269"/>
                  <a:gd name="connsiteX4" fmla="*/ 551879 w 648297"/>
                  <a:gd name="connsiteY4" fmla="*/ 491077 h 632269"/>
                  <a:gd name="connsiteX5" fmla="*/ 500580 w 648297"/>
                  <a:gd name="connsiteY5" fmla="*/ 541373 h 632269"/>
                  <a:gd name="connsiteX6" fmla="*/ 456261 w 648297"/>
                  <a:gd name="connsiteY6" fmla="*/ 511214 h 632269"/>
                  <a:gd name="connsiteX7" fmla="*/ 401550 w 648297"/>
                  <a:gd name="connsiteY7" fmla="*/ 504507 h 632269"/>
                  <a:gd name="connsiteX8" fmla="*/ 367460 w 648297"/>
                  <a:gd name="connsiteY8" fmla="*/ 544735 h 632269"/>
                  <a:gd name="connsiteX9" fmla="*/ 357230 w 648297"/>
                  <a:gd name="connsiteY9" fmla="*/ 598377 h 632269"/>
                  <a:gd name="connsiteX10" fmla="*/ 285476 w 648297"/>
                  <a:gd name="connsiteY10" fmla="*/ 598377 h 632269"/>
                  <a:gd name="connsiteX11" fmla="*/ 275246 w 648297"/>
                  <a:gd name="connsiteY11" fmla="*/ 544735 h 632269"/>
                  <a:gd name="connsiteX12" fmla="*/ 240994 w 648297"/>
                  <a:gd name="connsiteY12" fmla="*/ 504507 h 632269"/>
                  <a:gd name="connsiteX13" fmla="*/ 186282 w 648297"/>
                  <a:gd name="connsiteY13" fmla="*/ 511214 h 632269"/>
                  <a:gd name="connsiteX14" fmla="*/ 141801 w 648297"/>
                  <a:gd name="connsiteY14" fmla="*/ 541373 h 632269"/>
                  <a:gd name="connsiteX15" fmla="*/ 90664 w 648297"/>
                  <a:gd name="connsiteY15" fmla="*/ 491077 h 632269"/>
                  <a:gd name="connsiteX16" fmla="*/ 121345 w 648297"/>
                  <a:gd name="connsiteY16" fmla="*/ 447503 h 632269"/>
                  <a:gd name="connsiteX17" fmla="*/ 128166 w 648297"/>
                  <a:gd name="connsiteY17" fmla="*/ 393845 h 632269"/>
                  <a:gd name="connsiteX18" fmla="*/ 87256 w 648297"/>
                  <a:gd name="connsiteY18" fmla="*/ 360277 h 632269"/>
                  <a:gd name="connsiteX19" fmla="*/ 35953 w 648297"/>
                  <a:gd name="connsiteY19" fmla="*/ 350207 h 632269"/>
                  <a:gd name="connsiteX20" fmla="*/ 32544 w 648297"/>
                  <a:gd name="connsiteY20" fmla="*/ 316750 h 632269"/>
                  <a:gd name="connsiteX21" fmla="*/ 35953 w 648297"/>
                  <a:gd name="connsiteY21" fmla="*/ 283198 h 632269"/>
                  <a:gd name="connsiteX22" fmla="*/ 90664 w 648297"/>
                  <a:gd name="connsiteY22" fmla="*/ 273130 h 632269"/>
                  <a:gd name="connsiteX23" fmla="*/ 131575 w 648297"/>
                  <a:gd name="connsiteY23" fmla="*/ 239593 h 632269"/>
                  <a:gd name="connsiteX24" fmla="*/ 124758 w 648297"/>
                  <a:gd name="connsiteY24" fmla="*/ 185934 h 632269"/>
                  <a:gd name="connsiteX25" fmla="*/ 94073 w 648297"/>
                  <a:gd name="connsiteY25" fmla="*/ 142345 h 632269"/>
                  <a:gd name="connsiteX26" fmla="*/ 145372 w 648297"/>
                  <a:gd name="connsiteY26" fmla="*/ 92080 h 632269"/>
                  <a:gd name="connsiteX27" fmla="*/ 189695 w 648297"/>
                  <a:gd name="connsiteY27" fmla="*/ 122239 h 632269"/>
                  <a:gd name="connsiteX28" fmla="*/ 244403 w 648297"/>
                  <a:gd name="connsiteY28" fmla="*/ 128946 h 632269"/>
                  <a:gd name="connsiteX29" fmla="*/ 278659 w 648297"/>
                  <a:gd name="connsiteY29" fmla="*/ 88719 h 632269"/>
                  <a:gd name="connsiteX30" fmla="*/ 288884 w 648297"/>
                  <a:gd name="connsiteY30" fmla="*/ 35045 h 632269"/>
                  <a:gd name="connsiteX31" fmla="*/ 360639 w 648297"/>
                  <a:gd name="connsiteY31" fmla="*/ 35045 h 632269"/>
                  <a:gd name="connsiteX32" fmla="*/ 370868 w 648297"/>
                  <a:gd name="connsiteY32" fmla="*/ 88703 h 632269"/>
                  <a:gd name="connsiteX33" fmla="*/ 404958 w 648297"/>
                  <a:gd name="connsiteY33" fmla="*/ 128930 h 632269"/>
                  <a:gd name="connsiteX34" fmla="*/ 459670 w 648297"/>
                  <a:gd name="connsiteY34" fmla="*/ 122207 h 632269"/>
                  <a:gd name="connsiteX35" fmla="*/ 503989 w 648297"/>
                  <a:gd name="connsiteY35" fmla="*/ 92033 h 632269"/>
                  <a:gd name="connsiteX36" fmla="*/ 555288 w 648297"/>
                  <a:gd name="connsiteY36" fmla="*/ 142329 h 632269"/>
                  <a:gd name="connsiteX37" fmla="*/ 524607 w 648297"/>
                  <a:gd name="connsiteY37" fmla="*/ 185966 h 632269"/>
                  <a:gd name="connsiteX38" fmla="*/ 517790 w 648297"/>
                  <a:gd name="connsiteY38" fmla="*/ 239609 h 632269"/>
                  <a:gd name="connsiteX39" fmla="*/ 558700 w 648297"/>
                  <a:gd name="connsiteY39" fmla="*/ 273145 h 632269"/>
                  <a:gd name="connsiteX40" fmla="*/ 613408 w 648297"/>
                  <a:gd name="connsiteY40" fmla="*/ 283214 h 632269"/>
                  <a:gd name="connsiteX41" fmla="*/ 616817 w 648297"/>
                  <a:gd name="connsiteY41" fmla="*/ 316783 h 632269"/>
                  <a:gd name="connsiteX42" fmla="*/ 609999 w 648297"/>
                  <a:gd name="connsiteY42" fmla="*/ 350319 h 632269"/>
                  <a:gd name="connsiteX43" fmla="*/ 644093 w 648297"/>
                  <a:gd name="connsiteY43" fmla="*/ 266311 h 632269"/>
                  <a:gd name="connsiteX44" fmla="*/ 640681 w 648297"/>
                  <a:gd name="connsiteY44" fmla="*/ 252912 h 632269"/>
                  <a:gd name="connsiteX45" fmla="*/ 561947 w 648297"/>
                  <a:gd name="connsiteY45" fmla="*/ 239482 h 632269"/>
                  <a:gd name="connsiteX46" fmla="*/ 544900 w 648297"/>
                  <a:gd name="connsiteY46" fmla="*/ 226083 h 632269"/>
                  <a:gd name="connsiteX47" fmla="*/ 548308 w 648297"/>
                  <a:gd name="connsiteY47" fmla="*/ 205961 h 632269"/>
                  <a:gd name="connsiteX48" fmla="*/ 596199 w 648297"/>
                  <a:gd name="connsiteY48" fmla="*/ 142234 h 632269"/>
                  <a:gd name="connsiteX49" fmla="*/ 589219 w 648297"/>
                  <a:gd name="connsiteY49" fmla="*/ 132165 h 632269"/>
                  <a:gd name="connsiteX50" fmla="*/ 514056 w 648297"/>
                  <a:gd name="connsiteY50" fmla="*/ 58369 h 632269"/>
                  <a:gd name="connsiteX51" fmla="*/ 503826 w 648297"/>
                  <a:gd name="connsiteY51" fmla="*/ 51693 h 632269"/>
                  <a:gd name="connsiteX52" fmla="*/ 438889 w 648297"/>
                  <a:gd name="connsiteY52" fmla="*/ 98580 h 632269"/>
                  <a:gd name="connsiteX53" fmla="*/ 418434 w 648297"/>
                  <a:gd name="connsiteY53" fmla="*/ 101910 h 632269"/>
                  <a:gd name="connsiteX54" fmla="*/ 404800 w 648297"/>
                  <a:gd name="connsiteY54" fmla="*/ 85150 h 632269"/>
                  <a:gd name="connsiteX55" fmla="*/ 391161 w 648297"/>
                  <a:gd name="connsiteY55" fmla="*/ 8183 h 632269"/>
                  <a:gd name="connsiteX56" fmla="*/ 377523 w 648297"/>
                  <a:gd name="connsiteY56" fmla="*/ 4837 h 632269"/>
                  <a:gd name="connsiteX57" fmla="*/ 271675 w 648297"/>
                  <a:gd name="connsiteY57" fmla="*/ 4837 h 632269"/>
                  <a:gd name="connsiteX58" fmla="*/ 257878 w 648297"/>
                  <a:gd name="connsiteY58" fmla="*/ 4837 h 632269"/>
                  <a:gd name="connsiteX59" fmla="*/ 244240 w 648297"/>
                  <a:gd name="connsiteY59" fmla="*/ 81995 h 632269"/>
                  <a:gd name="connsiteX60" fmla="*/ 230602 w 648297"/>
                  <a:gd name="connsiteY60" fmla="*/ 98740 h 632269"/>
                  <a:gd name="connsiteX61" fmla="*/ 210146 w 648297"/>
                  <a:gd name="connsiteY61" fmla="*/ 95394 h 632269"/>
                  <a:gd name="connsiteX62" fmla="*/ 145209 w 648297"/>
                  <a:gd name="connsiteY62" fmla="*/ 51805 h 632269"/>
                  <a:gd name="connsiteX63" fmla="*/ 134984 w 648297"/>
                  <a:gd name="connsiteY63" fmla="*/ 58528 h 632269"/>
                  <a:gd name="connsiteX64" fmla="*/ 59821 w 648297"/>
                  <a:gd name="connsiteY64" fmla="*/ 132308 h 632269"/>
                  <a:gd name="connsiteX65" fmla="*/ 52999 w 648297"/>
                  <a:gd name="connsiteY65" fmla="*/ 142361 h 632269"/>
                  <a:gd name="connsiteX66" fmla="*/ 100727 w 648297"/>
                  <a:gd name="connsiteY66" fmla="*/ 206088 h 632269"/>
                  <a:gd name="connsiteX67" fmla="*/ 104140 w 648297"/>
                  <a:gd name="connsiteY67" fmla="*/ 226210 h 632269"/>
                  <a:gd name="connsiteX68" fmla="*/ 83685 w 648297"/>
                  <a:gd name="connsiteY68" fmla="*/ 239625 h 632269"/>
                  <a:gd name="connsiteX69" fmla="*/ 4947 w 648297"/>
                  <a:gd name="connsiteY69" fmla="*/ 253023 h 632269"/>
                  <a:gd name="connsiteX70" fmla="*/ 1538 w 648297"/>
                  <a:gd name="connsiteY70" fmla="*/ 266454 h 632269"/>
                  <a:gd name="connsiteX71" fmla="*/ 1538 w 648297"/>
                  <a:gd name="connsiteY71" fmla="*/ 367047 h 632269"/>
                  <a:gd name="connsiteX72" fmla="*/ 4947 w 648297"/>
                  <a:gd name="connsiteY72" fmla="*/ 380414 h 632269"/>
                  <a:gd name="connsiteX73" fmla="*/ 83685 w 648297"/>
                  <a:gd name="connsiteY73" fmla="*/ 393876 h 632269"/>
                  <a:gd name="connsiteX74" fmla="*/ 100727 w 648297"/>
                  <a:gd name="connsiteY74" fmla="*/ 407275 h 632269"/>
                  <a:gd name="connsiteX75" fmla="*/ 97319 w 648297"/>
                  <a:gd name="connsiteY75" fmla="*/ 427381 h 632269"/>
                  <a:gd name="connsiteX76" fmla="*/ 49591 w 648297"/>
                  <a:gd name="connsiteY76" fmla="*/ 491108 h 632269"/>
                  <a:gd name="connsiteX77" fmla="*/ 56408 w 648297"/>
                  <a:gd name="connsiteY77" fmla="*/ 501177 h 632269"/>
                  <a:gd name="connsiteX78" fmla="*/ 131575 w 648297"/>
                  <a:gd name="connsiteY78" fmla="*/ 574942 h 632269"/>
                  <a:gd name="connsiteX79" fmla="*/ 141801 w 648297"/>
                  <a:gd name="connsiteY79" fmla="*/ 581649 h 632269"/>
                  <a:gd name="connsiteX80" fmla="*/ 206738 w 648297"/>
                  <a:gd name="connsiteY80" fmla="*/ 534762 h 632269"/>
                  <a:gd name="connsiteX81" fmla="*/ 236448 w 648297"/>
                  <a:gd name="connsiteY81" fmla="*/ 538011 h 632269"/>
                  <a:gd name="connsiteX82" fmla="*/ 240831 w 648297"/>
                  <a:gd name="connsiteY82" fmla="*/ 548192 h 632269"/>
                  <a:gd name="connsiteX83" fmla="*/ 254470 w 648297"/>
                  <a:gd name="connsiteY83" fmla="*/ 625302 h 632269"/>
                  <a:gd name="connsiteX84" fmla="*/ 268104 w 648297"/>
                  <a:gd name="connsiteY84" fmla="*/ 628632 h 632269"/>
                  <a:gd name="connsiteX85" fmla="*/ 319407 w 648297"/>
                  <a:gd name="connsiteY85" fmla="*/ 631993 h 632269"/>
                  <a:gd name="connsiteX86" fmla="*/ 370706 w 648297"/>
                  <a:gd name="connsiteY86" fmla="*/ 628632 h 632269"/>
                  <a:gd name="connsiteX87" fmla="*/ 384344 w 648297"/>
                  <a:gd name="connsiteY87" fmla="*/ 625302 h 632269"/>
                  <a:gd name="connsiteX88" fmla="*/ 397978 w 648297"/>
                  <a:gd name="connsiteY88" fmla="*/ 548192 h 632269"/>
                  <a:gd name="connsiteX89" fmla="*/ 411617 w 648297"/>
                  <a:gd name="connsiteY89" fmla="*/ 531432 h 632269"/>
                  <a:gd name="connsiteX90" fmla="*/ 432072 w 648297"/>
                  <a:gd name="connsiteY90" fmla="*/ 534762 h 632269"/>
                  <a:gd name="connsiteX91" fmla="*/ 497009 w 648297"/>
                  <a:gd name="connsiteY91" fmla="*/ 581649 h 632269"/>
                  <a:gd name="connsiteX92" fmla="*/ 507398 w 648297"/>
                  <a:gd name="connsiteY92" fmla="*/ 574942 h 632269"/>
                  <a:gd name="connsiteX93" fmla="*/ 582564 w 648297"/>
                  <a:gd name="connsiteY93" fmla="*/ 501177 h 632269"/>
                  <a:gd name="connsiteX94" fmla="*/ 589382 w 648297"/>
                  <a:gd name="connsiteY94" fmla="*/ 491108 h 632269"/>
                  <a:gd name="connsiteX95" fmla="*/ 541491 w 648297"/>
                  <a:gd name="connsiteY95" fmla="*/ 427381 h 632269"/>
                  <a:gd name="connsiteX96" fmla="*/ 538083 w 648297"/>
                  <a:gd name="connsiteY96" fmla="*/ 407275 h 632269"/>
                  <a:gd name="connsiteX97" fmla="*/ 555288 w 648297"/>
                  <a:gd name="connsiteY97" fmla="*/ 393876 h 632269"/>
                  <a:gd name="connsiteX98" fmla="*/ 633863 w 648297"/>
                  <a:gd name="connsiteY98" fmla="*/ 380478 h 632269"/>
                  <a:gd name="connsiteX99" fmla="*/ 637272 w 648297"/>
                  <a:gd name="connsiteY99" fmla="*/ 367063 h 632269"/>
                  <a:gd name="connsiteX100" fmla="*/ 640681 w 648297"/>
                  <a:gd name="connsiteY100" fmla="*/ 316783 h 632269"/>
                  <a:gd name="connsiteX101" fmla="*/ 644093 w 648297"/>
                  <a:gd name="connsiteY101" fmla="*/ 266454 h 632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648297" h="632269">
                    <a:moveTo>
                      <a:pt x="609999" y="350207"/>
                    </a:moveTo>
                    <a:lnTo>
                      <a:pt x="555288" y="360277"/>
                    </a:lnTo>
                    <a:cubicBezTo>
                      <a:pt x="536458" y="363367"/>
                      <a:pt x="520711" y="376208"/>
                      <a:pt x="514219" y="393845"/>
                    </a:cubicBezTo>
                    <a:cubicBezTo>
                      <a:pt x="506264" y="411593"/>
                      <a:pt x="508860" y="432240"/>
                      <a:pt x="521198" y="447503"/>
                    </a:cubicBezTo>
                    <a:lnTo>
                      <a:pt x="551879" y="491077"/>
                    </a:lnTo>
                    <a:cubicBezTo>
                      <a:pt x="536620" y="509494"/>
                      <a:pt x="519411" y="526349"/>
                      <a:pt x="500580" y="541373"/>
                    </a:cubicBezTo>
                    <a:lnTo>
                      <a:pt x="456261" y="511214"/>
                    </a:lnTo>
                    <a:cubicBezTo>
                      <a:pt x="440027" y="500843"/>
                      <a:pt x="419896" y="498373"/>
                      <a:pt x="401550" y="504507"/>
                    </a:cubicBezTo>
                    <a:cubicBezTo>
                      <a:pt x="384344" y="511804"/>
                      <a:pt x="371681" y="526748"/>
                      <a:pt x="367460" y="544735"/>
                    </a:cubicBezTo>
                    <a:lnTo>
                      <a:pt x="357230" y="598377"/>
                    </a:lnTo>
                    <a:cubicBezTo>
                      <a:pt x="333366" y="601755"/>
                      <a:pt x="309177" y="601755"/>
                      <a:pt x="285476" y="598377"/>
                    </a:cubicBezTo>
                    <a:lnTo>
                      <a:pt x="275246" y="544735"/>
                    </a:lnTo>
                    <a:cubicBezTo>
                      <a:pt x="272000" y="526238"/>
                      <a:pt x="259012" y="510848"/>
                      <a:pt x="240994" y="504507"/>
                    </a:cubicBezTo>
                    <a:cubicBezTo>
                      <a:pt x="222810" y="496668"/>
                      <a:pt x="201871" y="499250"/>
                      <a:pt x="186282" y="511214"/>
                    </a:cubicBezTo>
                    <a:lnTo>
                      <a:pt x="141801" y="541373"/>
                    </a:lnTo>
                    <a:cubicBezTo>
                      <a:pt x="123133" y="526349"/>
                      <a:pt x="105923" y="509494"/>
                      <a:pt x="90664" y="491077"/>
                    </a:cubicBezTo>
                    <a:lnTo>
                      <a:pt x="121345" y="447503"/>
                    </a:lnTo>
                    <a:cubicBezTo>
                      <a:pt x="131900" y="431603"/>
                      <a:pt x="134496" y="411816"/>
                      <a:pt x="128166" y="393845"/>
                    </a:cubicBezTo>
                    <a:cubicBezTo>
                      <a:pt x="120858" y="376877"/>
                      <a:pt x="105598" y="364418"/>
                      <a:pt x="87256" y="360277"/>
                    </a:cubicBezTo>
                    <a:lnTo>
                      <a:pt x="35953" y="350207"/>
                    </a:lnTo>
                    <a:cubicBezTo>
                      <a:pt x="35953" y="336809"/>
                      <a:pt x="32544" y="326724"/>
                      <a:pt x="32544" y="316750"/>
                    </a:cubicBezTo>
                    <a:cubicBezTo>
                      <a:pt x="31894" y="305455"/>
                      <a:pt x="33032" y="294159"/>
                      <a:pt x="35953" y="283198"/>
                    </a:cubicBezTo>
                    <a:lnTo>
                      <a:pt x="90664" y="273130"/>
                    </a:lnTo>
                    <a:cubicBezTo>
                      <a:pt x="109495" y="270039"/>
                      <a:pt x="125079" y="257213"/>
                      <a:pt x="131575" y="239593"/>
                    </a:cubicBezTo>
                    <a:cubicBezTo>
                      <a:pt x="139530" y="221845"/>
                      <a:pt x="136934" y="201213"/>
                      <a:pt x="124758" y="185934"/>
                    </a:cubicBezTo>
                    <a:lnTo>
                      <a:pt x="94073" y="142345"/>
                    </a:lnTo>
                    <a:cubicBezTo>
                      <a:pt x="109332" y="123944"/>
                      <a:pt x="126541" y="107104"/>
                      <a:pt x="145372" y="92080"/>
                    </a:cubicBezTo>
                    <a:lnTo>
                      <a:pt x="189695" y="122239"/>
                    </a:lnTo>
                    <a:cubicBezTo>
                      <a:pt x="205929" y="132611"/>
                      <a:pt x="226060" y="135080"/>
                      <a:pt x="244403" y="128946"/>
                    </a:cubicBezTo>
                    <a:cubicBezTo>
                      <a:pt x="261774" y="121682"/>
                      <a:pt x="274438" y="106722"/>
                      <a:pt x="278659" y="88719"/>
                    </a:cubicBezTo>
                    <a:lnTo>
                      <a:pt x="288884" y="35045"/>
                    </a:lnTo>
                    <a:cubicBezTo>
                      <a:pt x="312586" y="31715"/>
                      <a:pt x="336775" y="31715"/>
                      <a:pt x="360639" y="35045"/>
                    </a:cubicBezTo>
                    <a:lnTo>
                      <a:pt x="370868" y="88703"/>
                    </a:lnTo>
                    <a:cubicBezTo>
                      <a:pt x="373952" y="107168"/>
                      <a:pt x="386940" y="122558"/>
                      <a:pt x="404958" y="128930"/>
                    </a:cubicBezTo>
                    <a:cubicBezTo>
                      <a:pt x="422980" y="136769"/>
                      <a:pt x="444085" y="134188"/>
                      <a:pt x="459670" y="122207"/>
                    </a:cubicBezTo>
                    <a:lnTo>
                      <a:pt x="503989" y="92033"/>
                    </a:lnTo>
                    <a:cubicBezTo>
                      <a:pt x="522819" y="107072"/>
                      <a:pt x="540029" y="123912"/>
                      <a:pt x="555288" y="142329"/>
                    </a:cubicBezTo>
                    <a:lnTo>
                      <a:pt x="524607" y="185966"/>
                    </a:lnTo>
                    <a:cubicBezTo>
                      <a:pt x="514056" y="201866"/>
                      <a:pt x="511456" y="221654"/>
                      <a:pt x="517790" y="239609"/>
                    </a:cubicBezTo>
                    <a:cubicBezTo>
                      <a:pt x="525094" y="256560"/>
                      <a:pt x="540354" y="269035"/>
                      <a:pt x="558700" y="273145"/>
                    </a:cubicBezTo>
                    <a:lnTo>
                      <a:pt x="613408" y="283214"/>
                    </a:lnTo>
                    <a:cubicBezTo>
                      <a:pt x="613408" y="296613"/>
                      <a:pt x="616817" y="306714"/>
                      <a:pt x="616817" y="316783"/>
                    </a:cubicBezTo>
                    <a:cubicBezTo>
                      <a:pt x="616167" y="328221"/>
                      <a:pt x="613896" y="339517"/>
                      <a:pt x="609999" y="350319"/>
                    </a:cubicBezTo>
                    <a:close/>
                    <a:moveTo>
                      <a:pt x="644093" y="266311"/>
                    </a:moveTo>
                    <a:lnTo>
                      <a:pt x="640681" y="252912"/>
                    </a:lnTo>
                    <a:lnTo>
                      <a:pt x="561947" y="239482"/>
                    </a:lnTo>
                    <a:cubicBezTo>
                      <a:pt x="554317" y="238175"/>
                      <a:pt x="547983" y="233124"/>
                      <a:pt x="544900" y="226083"/>
                    </a:cubicBezTo>
                    <a:cubicBezTo>
                      <a:pt x="541004" y="219455"/>
                      <a:pt x="542466" y="210980"/>
                      <a:pt x="548308" y="205961"/>
                    </a:cubicBezTo>
                    <a:lnTo>
                      <a:pt x="596199" y="142234"/>
                    </a:lnTo>
                    <a:lnTo>
                      <a:pt x="589219" y="132165"/>
                    </a:lnTo>
                    <a:cubicBezTo>
                      <a:pt x="568601" y="103551"/>
                      <a:pt x="543275" y="78602"/>
                      <a:pt x="514056" y="58369"/>
                    </a:cubicBezTo>
                    <a:lnTo>
                      <a:pt x="503826" y="51693"/>
                    </a:lnTo>
                    <a:lnTo>
                      <a:pt x="438889" y="98580"/>
                    </a:lnTo>
                    <a:cubicBezTo>
                      <a:pt x="432072" y="101910"/>
                      <a:pt x="425251" y="105288"/>
                      <a:pt x="418434" y="101910"/>
                    </a:cubicBezTo>
                    <a:cubicBezTo>
                      <a:pt x="411292" y="98994"/>
                      <a:pt x="406096" y="92670"/>
                      <a:pt x="404800" y="85150"/>
                    </a:cubicBezTo>
                    <a:lnTo>
                      <a:pt x="391161" y="8183"/>
                    </a:lnTo>
                    <a:lnTo>
                      <a:pt x="377523" y="4837"/>
                    </a:lnTo>
                    <a:cubicBezTo>
                      <a:pt x="342621" y="-1854"/>
                      <a:pt x="306581" y="-1854"/>
                      <a:pt x="271675" y="4837"/>
                    </a:cubicBezTo>
                    <a:lnTo>
                      <a:pt x="257878" y="4837"/>
                    </a:lnTo>
                    <a:lnTo>
                      <a:pt x="244240" y="81995"/>
                    </a:lnTo>
                    <a:cubicBezTo>
                      <a:pt x="242940" y="89499"/>
                      <a:pt x="237748" y="95824"/>
                      <a:pt x="230602" y="98740"/>
                    </a:cubicBezTo>
                    <a:cubicBezTo>
                      <a:pt x="223947" y="102691"/>
                      <a:pt x="215180" y="101289"/>
                      <a:pt x="210146" y="95394"/>
                    </a:cubicBezTo>
                    <a:lnTo>
                      <a:pt x="145209" y="51805"/>
                    </a:lnTo>
                    <a:lnTo>
                      <a:pt x="134984" y="58528"/>
                    </a:lnTo>
                    <a:cubicBezTo>
                      <a:pt x="104948" y="77837"/>
                      <a:pt x="79463" y="102946"/>
                      <a:pt x="59821" y="132308"/>
                    </a:cubicBezTo>
                    <a:lnTo>
                      <a:pt x="52999" y="142361"/>
                    </a:lnTo>
                    <a:lnTo>
                      <a:pt x="100727" y="206088"/>
                    </a:lnTo>
                    <a:cubicBezTo>
                      <a:pt x="105111" y="211872"/>
                      <a:pt x="106411" y="219360"/>
                      <a:pt x="104140" y="226210"/>
                    </a:cubicBezTo>
                    <a:cubicBezTo>
                      <a:pt x="99756" y="233539"/>
                      <a:pt x="92127" y="238494"/>
                      <a:pt x="83685" y="239625"/>
                    </a:cubicBezTo>
                    <a:lnTo>
                      <a:pt x="4947" y="253023"/>
                    </a:lnTo>
                    <a:lnTo>
                      <a:pt x="1538" y="266454"/>
                    </a:lnTo>
                    <a:cubicBezTo>
                      <a:pt x="-3008" y="299831"/>
                      <a:pt x="-3008" y="333670"/>
                      <a:pt x="1538" y="367047"/>
                    </a:cubicBezTo>
                    <a:lnTo>
                      <a:pt x="4947" y="380414"/>
                    </a:lnTo>
                    <a:lnTo>
                      <a:pt x="83685" y="393876"/>
                    </a:lnTo>
                    <a:cubicBezTo>
                      <a:pt x="91314" y="395151"/>
                      <a:pt x="97806" y="400217"/>
                      <a:pt x="100727" y="407275"/>
                    </a:cubicBezTo>
                    <a:cubicBezTo>
                      <a:pt x="104786" y="413903"/>
                      <a:pt x="103327" y="422378"/>
                      <a:pt x="97319" y="427381"/>
                    </a:cubicBezTo>
                    <a:lnTo>
                      <a:pt x="49591" y="491108"/>
                    </a:lnTo>
                    <a:lnTo>
                      <a:pt x="56408" y="501177"/>
                    </a:lnTo>
                    <a:cubicBezTo>
                      <a:pt x="77026" y="529791"/>
                      <a:pt x="102352" y="554724"/>
                      <a:pt x="131575" y="574942"/>
                    </a:cubicBezTo>
                    <a:lnTo>
                      <a:pt x="141801" y="581649"/>
                    </a:lnTo>
                    <a:lnTo>
                      <a:pt x="206738" y="534762"/>
                    </a:lnTo>
                    <a:cubicBezTo>
                      <a:pt x="215830" y="527624"/>
                      <a:pt x="229143" y="529074"/>
                      <a:pt x="236448" y="538011"/>
                    </a:cubicBezTo>
                    <a:cubicBezTo>
                      <a:pt x="238881" y="540943"/>
                      <a:pt x="240344" y="544464"/>
                      <a:pt x="240831" y="548192"/>
                    </a:cubicBezTo>
                    <a:lnTo>
                      <a:pt x="254470" y="625302"/>
                    </a:lnTo>
                    <a:lnTo>
                      <a:pt x="268104" y="628632"/>
                    </a:lnTo>
                    <a:cubicBezTo>
                      <a:pt x="285151" y="631229"/>
                      <a:pt x="302198" y="632344"/>
                      <a:pt x="319407" y="631993"/>
                    </a:cubicBezTo>
                    <a:cubicBezTo>
                      <a:pt x="336612" y="632439"/>
                      <a:pt x="353659" y="631324"/>
                      <a:pt x="370706" y="628632"/>
                    </a:cubicBezTo>
                    <a:lnTo>
                      <a:pt x="384344" y="625302"/>
                    </a:lnTo>
                    <a:lnTo>
                      <a:pt x="397978" y="548192"/>
                    </a:lnTo>
                    <a:cubicBezTo>
                      <a:pt x="399278" y="540688"/>
                      <a:pt x="404475" y="534379"/>
                      <a:pt x="411617" y="531432"/>
                    </a:cubicBezTo>
                    <a:cubicBezTo>
                      <a:pt x="418434" y="527528"/>
                      <a:pt x="427039" y="528931"/>
                      <a:pt x="432072" y="534762"/>
                    </a:cubicBezTo>
                    <a:lnTo>
                      <a:pt x="497009" y="581649"/>
                    </a:lnTo>
                    <a:lnTo>
                      <a:pt x="507398" y="574942"/>
                    </a:lnTo>
                    <a:cubicBezTo>
                      <a:pt x="536458" y="554740"/>
                      <a:pt x="561947" y="529791"/>
                      <a:pt x="582564" y="501177"/>
                    </a:cubicBezTo>
                    <a:lnTo>
                      <a:pt x="589382" y="491108"/>
                    </a:lnTo>
                    <a:lnTo>
                      <a:pt x="541491" y="427381"/>
                    </a:lnTo>
                    <a:cubicBezTo>
                      <a:pt x="538083" y="420674"/>
                      <a:pt x="534674" y="413983"/>
                      <a:pt x="538083" y="407275"/>
                    </a:cubicBezTo>
                    <a:cubicBezTo>
                      <a:pt x="541166" y="400217"/>
                      <a:pt x="547658" y="395167"/>
                      <a:pt x="555288" y="393876"/>
                    </a:cubicBezTo>
                    <a:lnTo>
                      <a:pt x="633863" y="380478"/>
                    </a:lnTo>
                    <a:lnTo>
                      <a:pt x="637272" y="367063"/>
                    </a:lnTo>
                    <a:cubicBezTo>
                      <a:pt x="639872" y="350430"/>
                      <a:pt x="641006" y="333606"/>
                      <a:pt x="640681" y="316783"/>
                    </a:cubicBezTo>
                    <a:cubicBezTo>
                      <a:pt x="646852" y="300739"/>
                      <a:pt x="648152" y="283198"/>
                      <a:pt x="644093" y="266454"/>
                    </a:cubicBezTo>
                    <a:close/>
                  </a:path>
                </a:pathLst>
              </a:custGeom>
              <a:grpFill/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2" name="Forme libre : forme 21">
                <a:extLst>
                  <a:ext uri="{FF2B5EF4-FFF2-40B4-BE49-F238E27FC236}">
                    <a16:creationId xmlns:a16="http://schemas.microsoft.com/office/drawing/2014/main" id="{D5E7EEF7-6BEE-B812-F241-9DFD97DFAD9F}"/>
                  </a:ext>
                </a:extLst>
              </p:cNvPr>
              <p:cNvSpPr/>
              <p:nvPr/>
            </p:nvSpPr>
            <p:spPr>
              <a:xfrm>
                <a:off x="6126693" y="4013202"/>
                <a:ext cx="170952" cy="167826"/>
              </a:xfrm>
              <a:custGeom>
                <a:avLst/>
                <a:gdLst>
                  <a:gd name="connsiteX0" fmla="*/ 83521 w 170952"/>
                  <a:gd name="connsiteY0" fmla="*/ 133949 h 167826"/>
                  <a:gd name="connsiteX1" fmla="*/ 32381 w 170952"/>
                  <a:gd name="connsiteY1" fmla="*/ 83653 h 167826"/>
                  <a:gd name="connsiteX2" fmla="*/ 83521 w 170952"/>
                  <a:gd name="connsiteY2" fmla="*/ 33356 h 167826"/>
                  <a:gd name="connsiteX3" fmla="*/ 134820 w 170952"/>
                  <a:gd name="connsiteY3" fmla="*/ 83653 h 167826"/>
                  <a:gd name="connsiteX4" fmla="*/ 134820 w 170952"/>
                  <a:gd name="connsiteY4" fmla="*/ 83653 h 167826"/>
                  <a:gd name="connsiteX5" fmla="*/ 83521 w 170952"/>
                  <a:gd name="connsiteY5" fmla="*/ 133949 h 167826"/>
                  <a:gd name="connsiteX6" fmla="*/ 83521 w 170952"/>
                  <a:gd name="connsiteY6" fmla="*/ -181 h 167826"/>
                  <a:gd name="connsiteX7" fmla="*/ -1872 w 170952"/>
                  <a:gd name="connsiteY7" fmla="*/ 83732 h 167826"/>
                  <a:gd name="connsiteX8" fmla="*/ 83521 w 170952"/>
                  <a:gd name="connsiteY8" fmla="*/ 167645 h 167826"/>
                  <a:gd name="connsiteX9" fmla="*/ 169076 w 170952"/>
                  <a:gd name="connsiteY9" fmla="*/ 83732 h 167826"/>
                  <a:gd name="connsiteX10" fmla="*/ 169076 w 170952"/>
                  <a:gd name="connsiteY10" fmla="*/ 83732 h 167826"/>
                  <a:gd name="connsiteX11" fmla="*/ 85467 w 170952"/>
                  <a:gd name="connsiteY11" fmla="*/ -181 h 167826"/>
                  <a:gd name="connsiteX12" fmla="*/ 85467 w 170952"/>
                  <a:gd name="connsiteY12" fmla="*/ -181 h 167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952" h="167826">
                    <a:moveTo>
                      <a:pt x="83521" y="133949"/>
                    </a:moveTo>
                    <a:cubicBezTo>
                      <a:pt x="55273" y="133949"/>
                      <a:pt x="32381" y="111438"/>
                      <a:pt x="32381" y="83653"/>
                    </a:cubicBezTo>
                    <a:cubicBezTo>
                      <a:pt x="32381" y="55867"/>
                      <a:pt x="55273" y="33356"/>
                      <a:pt x="83521" y="33356"/>
                    </a:cubicBezTo>
                    <a:cubicBezTo>
                      <a:pt x="111931" y="33356"/>
                      <a:pt x="134820" y="55867"/>
                      <a:pt x="134820" y="83653"/>
                    </a:cubicBezTo>
                    <a:lnTo>
                      <a:pt x="134820" y="83653"/>
                    </a:lnTo>
                    <a:cubicBezTo>
                      <a:pt x="134170" y="111151"/>
                      <a:pt x="111606" y="133280"/>
                      <a:pt x="83521" y="133949"/>
                    </a:cubicBezTo>
                    <a:close/>
                    <a:moveTo>
                      <a:pt x="83521" y="-181"/>
                    </a:moveTo>
                    <a:cubicBezTo>
                      <a:pt x="36439" y="-181"/>
                      <a:pt x="-1872" y="37386"/>
                      <a:pt x="-1872" y="83732"/>
                    </a:cubicBezTo>
                    <a:cubicBezTo>
                      <a:pt x="-1872" y="130078"/>
                      <a:pt x="36439" y="167645"/>
                      <a:pt x="83521" y="167645"/>
                    </a:cubicBezTo>
                    <a:cubicBezTo>
                      <a:pt x="130761" y="167645"/>
                      <a:pt x="169076" y="130078"/>
                      <a:pt x="169076" y="83732"/>
                    </a:cubicBezTo>
                    <a:lnTo>
                      <a:pt x="169076" y="83732"/>
                    </a:lnTo>
                    <a:cubicBezTo>
                      <a:pt x="169564" y="37880"/>
                      <a:pt x="132224" y="313"/>
                      <a:pt x="85467" y="-181"/>
                    </a:cubicBezTo>
                    <a:cubicBezTo>
                      <a:pt x="85467" y="-181"/>
                      <a:pt x="85467" y="-181"/>
                      <a:pt x="85467" y="-181"/>
                    </a:cubicBezTo>
                    <a:close/>
                  </a:path>
                </a:pathLst>
              </a:custGeom>
              <a:grpFill/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cxnSp>
          <p:nvCxnSpPr>
            <p:cNvPr id="27" name="Connecteur droit avec flèche 26">
              <a:extLst>
                <a:ext uri="{FF2B5EF4-FFF2-40B4-BE49-F238E27FC236}">
                  <a16:creationId xmlns:a16="http://schemas.microsoft.com/office/drawing/2014/main" id="{A92AA100-789C-6CB8-75B0-F9EDD8D69132}"/>
                </a:ext>
              </a:extLst>
            </p:cNvPr>
            <p:cNvCxnSpPr/>
            <p:nvPr/>
          </p:nvCxnSpPr>
          <p:spPr>
            <a:xfrm>
              <a:off x="2578813" y="3180335"/>
              <a:ext cx="17157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aphic 6">
              <a:extLst>
                <a:ext uri="{FF2B5EF4-FFF2-40B4-BE49-F238E27FC236}">
                  <a16:creationId xmlns:a16="http://schemas.microsoft.com/office/drawing/2014/main" id="{EEA2456C-0DF0-B26C-4215-2F104C0C2274}"/>
                </a:ext>
              </a:extLst>
            </p:cNvPr>
            <p:cNvGrpSpPr/>
            <p:nvPr/>
          </p:nvGrpSpPr>
          <p:grpSpPr>
            <a:xfrm>
              <a:off x="4734288" y="1043968"/>
              <a:ext cx="354252" cy="410858"/>
              <a:chOff x="4774901" y="2141778"/>
              <a:chExt cx="354252" cy="410858"/>
            </a:xfrm>
          </p:grpSpPr>
          <p:sp>
            <p:nvSpPr>
              <p:cNvPr id="29" name="Forme libre : forme 28">
                <a:extLst>
                  <a:ext uri="{FF2B5EF4-FFF2-40B4-BE49-F238E27FC236}">
                    <a16:creationId xmlns:a16="http://schemas.microsoft.com/office/drawing/2014/main" id="{7AF9180E-18C7-3032-8A88-946FE09D2988}"/>
                  </a:ext>
                </a:extLst>
              </p:cNvPr>
              <p:cNvSpPr/>
              <p:nvPr/>
            </p:nvSpPr>
            <p:spPr>
              <a:xfrm>
                <a:off x="4774901" y="2141778"/>
                <a:ext cx="354252" cy="392673"/>
              </a:xfrm>
              <a:custGeom>
                <a:avLst/>
                <a:gdLst>
                  <a:gd name="connsiteX0" fmla="*/ 235595 w 354252"/>
                  <a:gd name="connsiteY0" fmla="*/ 392183 h 392673"/>
                  <a:gd name="connsiteX1" fmla="*/ 235595 w 354252"/>
                  <a:gd name="connsiteY1" fmla="*/ 392183 h 392673"/>
                  <a:gd name="connsiteX2" fmla="*/ 229590 w 354252"/>
                  <a:gd name="connsiteY2" fmla="*/ 382066 h 392673"/>
                  <a:gd name="connsiteX3" fmla="*/ 223419 w 354252"/>
                  <a:gd name="connsiteY3" fmla="*/ 237915 h 392673"/>
                  <a:gd name="connsiteX4" fmla="*/ 168874 w 354252"/>
                  <a:gd name="connsiteY4" fmla="*/ 195170 h 392673"/>
                  <a:gd name="connsiteX5" fmla="*/ 79748 w 354252"/>
                  <a:gd name="connsiteY5" fmla="*/ 204538 h 392673"/>
                  <a:gd name="connsiteX6" fmla="*/ 32341 w 354252"/>
                  <a:gd name="connsiteY6" fmla="*/ 279210 h 392673"/>
                  <a:gd name="connsiteX7" fmla="*/ 22765 w 354252"/>
                  <a:gd name="connsiteY7" fmla="*/ 285997 h 392673"/>
                  <a:gd name="connsiteX8" fmla="*/ 15782 w 354252"/>
                  <a:gd name="connsiteY8" fmla="*/ 276566 h 392673"/>
                  <a:gd name="connsiteX9" fmla="*/ 70493 w 354252"/>
                  <a:gd name="connsiteY9" fmla="*/ 190868 h 392673"/>
                  <a:gd name="connsiteX10" fmla="*/ 172770 w 354252"/>
                  <a:gd name="connsiteY10" fmla="*/ 179206 h 392673"/>
                  <a:gd name="connsiteX11" fmla="*/ 237545 w 354252"/>
                  <a:gd name="connsiteY11" fmla="*/ 229169 h 392673"/>
                  <a:gd name="connsiteX12" fmla="*/ 245662 w 354252"/>
                  <a:gd name="connsiteY12" fmla="*/ 386416 h 392673"/>
                  <a:gd name="connsiteX13" fmla="*/ 235432 w 354252"/>
                  <a:gd name="connsiteY13" fmla="*/ 392215 h 392673"/>
                  <a:gd name="connsiteX14" fmla="*/ 235432 w 354252"/>
                  <a:gd name="connsiteY14" fmla="*/ 392215 h 392673"/>
                  <a:gd name="connsiteX15" fmla="*/ 302807 w 354252"/>
                  <a:gd name="connsiteY15" fmla="*/ 336151 h 392673"/>
                  <a:gd name="connsiteX16" fmla="*/ 295177 w 354252"/>
                  <a:gd name="connsiteY16" fmla="*/ 327229 h 392673"/>
                  <a:gd name="connsiteX17" fmla="*/ 295177 w 354252"/>
                  <a:gd name="connsiteY17" fmla="*/ 327229 h 392673"/>
                  <a:gd name="connsiteX18" fmla="*/ 245174 w 354252"/>
                  <a:gd name="connsiteY18" fmla="*/ 172802 h 392673"/>
                  <a:gd name="connsiteX19" fmla="*/ 12048 w 354252"/>
                  <a:gd name="connsiteY19" fmla="*/ 185659 h 392673"/>
                  <a:gd name="connsiteX20" fmla="*/ 197 w 354252"/>
                  <a:gd name="connsiteY20" fmla="*/ 184974 h 392673"/>
                  <a:gd name="connsiteX21" fmla="*/ 197 w 354252"/>
                  <a:gd name="connsiteY21" fmla="*/ 174124 h 392673"/>
                  <a:gd name="connsiteX22" fmla="*/ 255888 w 354252"/>
                  <a:gd name="connsiteY22" fmla="*/ 160072 h 392673"/>
                  <a:gd name="connsiteX23" fmla="*/ 311899 w 354252"/>
                  <a:gd name="connsiteY23" fmla="*/ 328726 h 392673"/>
                  <a:gd name="connsiteX24" fmla="*/ 303620 w 354252"/>
                  <a:gd name="connsiteY24" fmla="*/ 336230 h 392673"/>
                  <a:gd name="connsiteX25" fmla="*/ 302807 w 354252"/>
                  <a:gd name="connsiteY25" fmla="*/ 336151 h 392673"/>
                  <a:gd name="connsiteX26" fmla="*/ 336572 w 354252"/>
                  <a:gd name="connsiteY26" fmla="*/ 199392 h 392673"/>
                  <a:gd name="connsiteX27" fmla="*/ 33153 w 354252"/>
                  <a:gd name="connsiteY27" fmla="*/ 104916 h 392673"/>
                  <a:gd name="connsiteX28" fmla="*/ 21790 w 354252"/>
                  <a:gd name="connsiteY28" fmla="*/ 101395 h 392673"/>
                  <a:gd name="connsiteX29" fmla="*/ 25361 w 354252"/>
                  <a:gd name="connsiteY29" fmla="*/ 90323 h 392673"/>
                  <a:gd name="connsiteX30" fmla="*/ 25849 w 354252"/>
                  <a:gd name="connsiteY30" fmla="*/ 90116 h 392673"/>
                  <a:gd name="connsiteX31" fmla="*/ 351347 w 354252"/>
                  <a:gd name="connsiteY31" fmla="*/ 191649 h 392673"/>
                  <a:gd name="connsiteX32" fmla="*/ 347939 w 354252"/>
                  <a:gd name="connsiteY32" fmla="*/ 202770 h 392673"/>
                  <a:gd name="connsiteX33" fmla="*/ 336572 w 354252"/>
                  <a:gd name="connsiteY33" fmla="*/ 199376 h 392673"/>
                  <a:gd name="connsiteX34" fmla="*/ 296473 w 354252"/>
                  <a:gd name="connsiteY34" fmla="*/ 84205 h 392673"/>
                  <a:gd name="connsiteX35" fmla="*/ 104099 w 354252"/>
                  <a:gd name="connsiteY35" fmla="*/ 23027 h 392673"/>
                  <a:gd name="connsiteX36" fmla="*/ 104099 w 354252"/>
                  <a:gd name="connsiteY36" fmla="*/ 23027 h 392673"/>
                  <a:gd name="connsiteX37" fmla="*/ 93707 w 354252"/>
                  <a:gd name="connsiteY37" fmla="*/ 17546 h 392673"/>
                  <a:gd name="connsiteX38" fmla="*/ 99228 w 354252"/>
                  <a:gd name="connsiteY38" fmla="*/ 7286 h 392673"/>
                  <a:gd name="connsiteX39" fmla="*/ 310599 w 354252"/>
                  <a:gd name="connsiteY39" fmla="*/ 75395 h 392673"/>
                  <a:gd name="connsiteX40" fmla="*/ 308324 w 354252"/>
                  <a:gd name="connsiteY40" fmla="*/ 86786 h 392673"/>
                  <a:gd name="connsiteX41" fmla="*/ 296798 w 354252"/>
                  <a:gd name="connsiteY41" fmla="*/ 84603 h 392673"/>
                  <a:gd name="connsiteX42" fmla="*/ 296473 w 354252"/>
                  <a:gd name="connsiteY42" fmla="*/ 84205 h 392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354252" h="392673">
                    <a:moveTo>
                      <a:pt x="235595" y="392183"/>
                    </a:moveTo>
                    <a:lnTo>
                      <a:pt x="235595" y="392183"/>
                    </a:lnTo>
                    <a:cubicBezTo>
                      <a:pt x="231049" y="390972"/>
                      <a:pt x="228453" y="386463"/>
                      <a:pt x="229590" y="382066"/>
                    </a:cubicBezTo>
                    <a:cubicBezTo>
                      <a:pt x="246474" y="321047"/>
                      <a:pt x="244362" y="272551"/>
                      <a:pt x="223419" y="237915"/>
                    </a:cubicBezTo>
                    <a:cubicBezTo>
                      <a:pt x="211243" y="217491"/>
                      <a:pt x="191763" y="202244"/>
                      <a:pt x="168874" y="195170"/>
                    </a:cubicBezTo>
                    <a:cubicBezTo>
                      <a:pt x="139164" y="185611"/>
                      <a:pt x="106695" y="189020"/>
                      <a:pt x="79748" y="204538"/>
                    </a:cubicBezTo>
                    <a:cubicBezTo>
                      <a:pt x="55071" y="222812"/>
                      <a:pt x="38187" y="249418"/>
                      <a:pt x="32341" y="279210"/>
                    </a:cubicBezTo>
                    <a:cubicBezTo>
                      <a:pt x="31695" y="283687"/>
                      <a:pt x="27311" y="286730"/>
                      <a:pt x="22765" y="285997"/>
                    </a:cubicBezTo>
                    <a:cubicBezTo>
                      <a:pt x="18219" y="285280"/>
                      <a:pt x="15136" y="281042"/>
                      <a:pt x="15782" y="276566"/>
                    </a:cubicBezTo>
                    <a:cubicBezTo>
                      <a:pt x="22278" y="242233"/>
                      <a:pt x="41758" y="211580"/>
                      <a:pt x="70493" y="190868"/>
                    </a:cubicBezTo>
                    <a:cubicBezTo>
                      <a:pt x="101174" y="172722"/>
                      <a:pt x="138514" y="168468"/>
                      <a:pt x="172770" y="179206"/>
                    </a:cubicBezTo>
                    <a:cubicBezTo>
                      <a:pt x="200043" y="187140"/>
                      <a:pt x="223257" y="205016"/>
                      <a:pt x="237545" y="229169"/>
                    </a:cubicBezTo>
                    <a:cubicBezTo>
                      <a:pt x="261084" y="267819"/>
                      <a:pt x="263842" y="320729"/>
                      <a:pt x="245662" y="386416"/>
                    </a:cubicBezTo>
                    <a:cubicBezTo>
                      <a:pt x="244524" y="390781"/>
                      <a:pt x="239978" y="393378"/>
                      <a:pt x="235432" y="392215"/>
                    </a:cubicBezTo>
                    <a:lnTo>
                      <a:pt x="235432" y="392215"/>
                    </a:lnTo>
                    <a:close/>
                    <a:moveTo>
                      <a:pt x="302807" y="336151"/>
                    </a:moveTo>
                    <a:cubicBezTo>
                      <a:pt x="298261" y="335752"/>
                      <a:pt x="294852" y="331753"/>
                      <a:pt x="295177" y="327229"/>
                    </a:cubicBezTo>
                    <a:cubicBezTo>
                      <a:pt x="295177" y="327229"/>
                      <a:pt x="295177" y="327229"/>
                      <a:pt x="295177" y="327229"/>
                    </a:cubicBezTo>
                    <a:cubicBezTo>
                      <a:pt x="304916" y="220629"/>
                      <a:pt x="247771" y="174714"/>
                      <a:pt x="245174" y="172802"/>
                    </a:cubicBezTo>
                    <a:cubicBezTo>
                      <a:pt x="126013" y="74407"/>
                      <a:pt x="16757" y="181070"/>
                      <a:pt x="12048" y="185659"/>
                    </a:cubicBezTo>
                    <a:cubicBezTo>
                      <a:pt x="8640" y="188686"/>
                      <a:pt x="3285" y="188367"/>
                      <a:pt x="197" y="184974"/>
                    </a:cubicBezTo>
                    <a:cubicBezTo>
                      <a:pt x="-2561" y="181883"/>
                      <a:pt x="-2561" y="177247"/>
                      <a:pt x="197" y="174124"/>
                    </a:cubicBezTo>
                    <a:cubicBezTo>
                      <a:pt x="1335" y="172897"/>
                      <a:pt x="125042" y="52118"/>
                      <a:pt x="255888" y="160072"/>
                    </a:cubicBezTo>
                    <a:cubicBezTo>
                      <a:pt x="258488" y="162000"/>
                      <a:pt x="322450" y="212727"/>
                      <a:pt x="311899" y="328726"/>
                    </a:cubicBezTo>
                    <a:cubicBezTo>
                      <a:pt x="311574" y="332964"/>
                      <a:pt x="307999" y="336230"/>
                      <a:pt x="303620" y="336230"/>
                    </a:cubicBezTo>
                    <a:lnTo>
                      <a:pt x="302807" y="336151"/>
                    </a:lnTo>
                    <a:close/>
                    <a:moveTo>
                      <a:pt x="336572" y="199392"/>
                    </a:moveTo>
                    <a:cubicBezTo>
                      <a:pt x="332351" y="191665"/>
                      <a:pt x="231536" y="11588"/>
                      <a:pt x="33153" y="104916"/>
                    </a:cubicBezTo>
                    <a:cubicBezTo>
                      <a:pt x="28932" y="107003"/>
                      <a:pt x="23899" y="105410"/>
                      <a:pt x="21790" y="101395"/>
                    </a:cubicBezTo>
                    <a:cubicBezTo>
                      <a:pt x="19682" y="97365"/>
                      <a:pt x="21303" y="92410"/>
                      <a:pt x="25361" y="90323"/>
                    </a:cubicBezTo>
                    <a:lnTo>
                      <a:pt x="25849" y="90116"/>
                    </a:lnTo>
                    <a:cubicBezTo>
                      <a:pt x="238845" y="-10127"/>
                      <a:pt x="350210" y="189642"/>
                      <a:pt x="351347" y="191649"/>
                    </a:cubicBezTo>
                    <a:cubicBezTo>
                      <a:pt x="353619" y="195664"/>
                      <a:pt x="351997" y="200635"/>
                      <a:pt x="347939" y="202770"/>
                    </a:cubicBezTo>
                    <a:cubicBezTo>
                      <a:pt x="343880" y="204905"/>
                      <a:pt x="338847" y="203391"/>
                      <a:pt x="336572" y="199376"/>
                    </a:cubicBezTo>
                    <a:close/>
                    <a:moveTo>
                      <a:pt x="296473" y="84205"/>
                    </a:moveTo>
                    <a:cubicBezTo>
                      <a:pt x="233161" y="-13648"/>
                      <a:pt x="105395" y="22645"/>
                      <a:pt x="104099" y="23027"/>
                    </a:cubicBezTo>
                    <a:lnTo>
                      <a:pt x="104099" y="23027"/>
                    </a:lnTo>
                    <a:cubicBezTo>
                      <a:pt x="99716" y="24349"/>
                      <a:pt x="95007" y="21896"/>
                      <a:pt x="93707" y="17546"/>
                    </a:cubicBezTo>
                    <a:cubicBezTo>
                      <a:pt x="92411" y="13197"/>
                      <a:pt x="94845" y="8608"/>
                      <a:pt x="99228" y="7286"/>
                    </a:cubicBezTo>
                    <a:cubicBezTo>
                      <a:pt x="100691" y="6856"/>
                      <a:pt x="240466" y="-32878"/>
                      <a:pt x="310599" y="75395"/>
                    </a:cubicBezTo>
                    <a:cubicBezTo>
                      <a:pt x="313195" y="79155"/>
                      <a:pt x="312220" y="84253"/>
                      <a:pt x="308324" y="86786"/>
                    </a:cubicBezTo>
                    <a:cubicBezTo>
                      <a:pt x="304591" y="89335"/>
                      <a:pt x="299398" y="88363"/>
                      <a:pt x="296798" y="84603"/>
                    </a:cubicBezTo>
                    <a:lnTo>
                      <a:pt x="296473" y="84205"/>
                    </a:ln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" name="Forme libre : forme 29">
                <a:extLst>
                  <a:ext uri="{FF2B5EF4-FFF2-40B4-BE49-F238E27FC236}">
                    <a16:creationId xmlns:a16="http://schemas.microsoft.com/office/drawing/2014/main" id="{C93996C0-376C-3013-93FE-F4138846A8DC}"/>
                  </a:ext>
                </a:extLst>
              </p:cNvPr>
              <p:cNvSpPr/>
              <p:nvPr/>
            </p:nvSpPr>
            <p:spPr>
              <a:xfrm>
                <a:off x="4831112" y="2371813"/>
                <a:ext cx="150659" cy="180823"/>
              </a:xfrm>
              <a:custGeom>
                <a:avLst/>
                <a:gdLst>
                  <a:gd name="connsiteX0" fmla="*/ 110551 w 150659"/>
                  <a:gd name="connsiteY0" fmla="*/ 179673 h 180823"/>
                  <a:gd name="connsiteX1" fmla="*/ 110551 w 150659"/>
                  <a:gd name="connsiteY1" fmla="*/ 179673 h 180823"/>
                  <a:gd name="connsiteX2" fmla="*/ 107142 w 150659"/>
                  <a:gd name="connsiteY2" fmla="*/ 168537 h 180823"/>
                  <a:gd name="connsiteX3" fmla="*/ 107142 w 150659"/>
                  <a:gd name="connsiteY3" fmla="*/ 168521 h 180823"/>
                  <a:gd name="connsiteX4" fmla="*/ 128085 w 150659"/>
                  <a:gd name="connsiteY4" fmla="*/ 54624 h 180823"/>
                  <a:gd name="connsiteX5" fmla="*/ 96104 w 150659"/>
                  <a:gd name="connsiteY5" fmla="*/ 20657 h 180823"/>
                  <a:gd name="connsiteX6" fmla="*/ 42855 w 150659"/>
                  <a:gd name="connsiteY6" fmla="*/ 35729 h 180823"/>
                  <a:gd name="connsiteX7" fmla="*/ 33600 w 150659"/>
                  <a:gd name="connsiteY7" fmla="*/ 69186 h 180823"/>
                  <a:gd name="connsiteX8" fmla="*/ 12174 w 150659"/>
                  <a:gd name="connsiteY8" fmla="*/ 127034 h 180823"/>
                  <a:gd name="connsiteX9" fmla="*/ 319 w 150659"/>
                  <a:gd name="connsiteY9" fmla="*/ 126620 h 180823"/>
                  <a:gd name="connsiteX10" fmla="*/ 319 w 150659"/>
                  <a:gd name="connsiteY10" fmla="*/ 115515 h 180823"/>
                  <a:gd name="connsiteX11" fmla="*/ 17041 w 150659"/>
                  <a:gd name="connsiteY11" fmla="*/ 67640 h 180823"/>
                  <a:gd name="connsiteX12" fmla="*/ 28246 w 150659"/>
                  <a:gd name="connsiteY12" fmla="*/ 27604 h 180823"/>
                  <a:gd name="connsiteX13" fmla="*/ 103246 w 150659"/>
                  <a:gd name="connsiteY13" fmla="*/ 5682 h 180823"/>
                  <a:gd name="connsiteX14" fmla="*/ 143994 w 150659"/>
                  <a:gd name="connsiteY14" fmla="*/ 49446 h 180823"/>
                  <a:gd name="connsiteX15" fmla="*/ 121914 w 150659"/>
                  <a:gd name="connsiteY15" fmla="*/ 176279 h 180823"/>
                  <a:gd name="connsiteX16" fmla="*/ 110713 w 150659"/>
                  <a:gd name="connsiteY16" fmla="*/ 179689 h 180823"/>
                  <a:gd name="connsiteX17" fmla="*/ 110551 w 150659"/>
                  <a:gd name="connsiteY17" fmla="*/ 179657 h 180823"/>
                  <a:gd name="connsiteX18" fmla="*/ 110551 w 150659"/>
                  <a:gd name="connsiteY18" fmla="*/ 179657 h 180823"/>
                  <a:gd name="connsiteX19" fmla="*/ 49835 w 150659"/>
                  <a:gd name="connsiteY19" fmla="*/ 165924 h 180823"/>
                  <a:gd name="connsiteX20" fmla="*/ 49835 w 150659"/>
                  <a:gd name="connsiteY20" fmla="*/ 165924 h 180823"/>
                  <a:gd name="connsiteX21" fmla="*/ 49510 w 150659"/>
                  <a:gd name="connsiteY21" fmla="*/ 154310 h 180823"/>
                  <a:gd name="connsiteX22" fmla="*/ 77432 w 150659"/>
                  <a:gd name="connsiteY22" fmla="*/ 66382 h 180823"/>
                  <a:gd name="connsiteX23" fmla="*/ 85549 w 150659"/>
                  <a:gd name="connsiteY23" fmla="*/ 57890 h 180823"/>
                  <a:gd name="connsiteX24" fmla="*/ 85549 w 150659"/>
                  <a:gd name="connsiteY24" fmla="*/ 57890 h 180823"/>
                  <a:gd name="connsiteX25" fmla="*/ 94316 w 150659"/>
                  <a:gd name="connsiteY25" fmla="*/ 65856 h 180823"/>
                  <a:gd name="connsiteX26" fmla="*/ 61848 w 150659"/>
                  <a:gd name="connsiteY26" fmla="*/ 165605 h 180823"/>
                  <a:gd name="connsiteX27" fmla="*/ 49997 w 150659"/>
                  <a:gd name="connsiteY27" fmla="*/ 165955 h 180823"/>
                  <a:gd name="connsiteX28" fmla="*/ 49997 w 150659"/>
                  <a:gd name="connsiteY28" fmla="*/ 165924 h 180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0659" h="180823">
                    <a:moveTo>
                      <a:pt x="110551" y="179673"/>
                    </a:moveTo>
                    <a:lnTo>
                      <a:pt x="110551" y="179673"/>
                    </a:lnTo>
                    <a:cubicBezTo>
                      <a:pt x="106492" y="177522"/>
                      <a:pt x="105034" y="172535"/>
                      <a:pt x="107142" y="168537"/>
                    </a:cubicBezTo>
                    <a:cubicBezTo>
                      <a:pt x="107142" y="168537"/>
                      <a:pt x="107142" y="168521"/>
                      <a:pt x="107142" y="168521"/>
                    </a:cubicBezTo>
                    <a:cubicBezTo>
                      <a:pt x="107630" y="167852"/>
                      <a:pt x="143832" y="100747"/>
                      <a:pt x="128085" y="54624"/>
                    </a:cubicBezTo>
                    <a:cubicBezTo>
                      <a:pt x="122889" y="39298"/>
                      <a:pt x="111363" y="26903"/>
                      <a:pt x="96104" y="20657"/>
                    </a:cubicBezTo>
                    <a:cubicBezTo>
                      <a:pt x="77111" y="11449"/>
                      <a:pt x="54056" y="17965"/>
                      <a:pt x="42855" y="35729"/>
                    </a:cubicBezTo>
                    <a:cubicBezTo>
                      <a:pt x="37171" y="46069"/>
                      <a:pt x="34088" y="57508"/>
                      <a:pt x="33600" y="69186"/>
                    </a:cubicBezTo>
                    <a:cubicBezTo>
                      <a:pt x="33113" y="73822"/>
                      <a:pt x="27921" y="111150"/>
                      <a:pt x="12174" y="127034"/>
                    </a:cubicBezTo>
                    <a:cubicBezTo>
                      <a:pt x="8761" y="130125"/>
                      <a:pt x="3407" y="129934"/>
                      <a:pt x="319" y="126620"/>
                    </a:cubicBezTo>
                    <a:cubicBezTo>
                      <a:pt x="-2602" y="123497"/>
                      <a:pt x="-2602" y="118686"/>
                      <a:pt x="319" y="115515"/>
                    </a:cubicBezTo>
                    <a:cubicBezTo>
                      <a:pt x="9736" y="101113"/>
                      <a:pt x="15420" y="84687"/>
                      <a:pt x="17041" y="67640"/>
                    </a:cubicBezTo>
                    <a:cubicBezTo>
                      <a:pt x="17691" y="53636"/>
                      <a:pt x="21425" y="39967"/>
                      <a:pt x="28246" y="27604"/>
                    </a:cubicBezTo>
                    <a:cubicBezTo>
                      <a:pt x="43505" y="2129"/>
                      <a:pt x="76136" y="-7430"/>
                      <a:pt x="103246" y="5682"/>
                    </a:cubicBezTo>
                    <a:cubicBezTo>
                      <a:pt x="122564" y="13871"/>
                      <a:pt x="137340" y="29802"/>
                      <a:pt x="143994" y="49446"/>
                    </a:cubicBezTo>
                    <a:cubicBezTo>
                      <a:pt x="162016" y="102308"/>
                      <a:pt x="123539" y="173300"/>
                      <a:pt x="121914" y="176279"/>
                    </a:cubicBezTo>
                    <a:cubicBezTo>
                      <a:pt x="119805" y="180278"/>
                      <a:pt x="114772" y="181808"/>
                      <a:pt x="110713" y="179689"/>
                    </a:cubicBezTo>
                    <a:cubicBezTo>
                      <a:pt x="110551" y="179673"/>
                      <a:pt x="110551" y="179673"/>
                      <a:pt x="110551" y="179657"/>
                    </a:cubicBezTo>
                    <a:lnTo>
                      <a:pt x="110551" y="179657"/>
                    </a:lnTo>
                    <a:close/>
                    <a:moveTo>
                      <a:pt x="49835" y="165924"/>
                    </a:moveTo>
                    <a:lnTo>
                      <a:pt x="49835" y="165924"/>
                    </a:lnTo>
                    <a:cubicBezTo>
                      <a:pt x="46589" y="162817"/>
                      <a:pt x="46264" y="157623"/>
                      <a:pt x="49510" y="154310"/>
                    </a:cubicBezTo>
                    <a:cubicBezTo>
                      <a:pt x="79057" y="123402"/>
                      <a:pt x="77432" y="66907"/>
                      <a:pt x="77432" y="66382"/>
                    </a:cubicBezTo>
                    <a:cubicBezTo>
                      <a:pt x="77270" y="61841"/>
                      <a:pt x="81007" y="58033"/>
                      <a:pt x="85549" y="57890"/>
                    </a:cubicBezTo>
                    <a:lnTo>
                      <a:pt x="85549" y="57890"/>
                    </a:lnTo>
                    <a:cubicBezTo>
                      <a:pt x="90258" y="57794"/>
                      <a:pt x="93991" y="61331"/>
                      <a:pt x="94316" y="65856"/>
                    </a:cubicBezTo>
                    <a:cubicBezTo>
                      <a:pt x="94316" y="68437"/>
                      <a:pt x="96104" y="129583"/>
                      <a:pt x="61848" y="165605"/>
                    </a:cubicBezTo>
                    <a:cubicBezTo>
                      <a:pt x="58602" y="168903"/>
                      <a:pt x="53406" y="169062"/>
                      <a:pt x="49997" y="165955"/>
                    </a:cubicBezTo>
                    <a:cubicBezTo>
                      <a:pt x="49997" y="165939"/>
                      <a:pt x="49997" y="165939"/>
                      <a:pt x="49997" y="165924"/>
                    </a:cubicBezTo>
                    <a:close/>
                  </a:path>
                </a:pathLst>
              </a:custGeom>
              <a:solidFill>
                <a:srgbClr val="EEB200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cxnSp>
          <p:nvCxnSpPr>
            <p:cNvPr id="32" name="Connecteur droit avec flèche 31">
              <a:extLst>
                <a:ext uri="{FF2B5EF4-FFF2-40B4-BE49-F238E27FC236}">
                  <a16:creationId xmlns:a16="http://schemas.microsoft.com/office/drawing/2014/main" id="{24CD9238-6733-A0B1-4273-2B46570EEFD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16232" y="1570449"/>
              <a:ext cx="0" cy="79312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avec flèche 33">
              <a:extLst>
                <a:ext uri="{FF2B5EF4-FFF2-40B4-BE49-F238E27FC236}">
                  <a16:creationId xmlns:a16="http://schemas.microsoft.com/office/drawing/2014/main" id="{6D3057BE-7CD1-67C5-7EC6-525EC49B39B1}"/>
                </a:ext>
              </a:extLst>
            </p:cNvPr>
            <p:cNvCxnSpPr>
              <a:cxnSpLocks/>
            </p:cNvCxnSpPr>
            <p:nvPr/>
          </p:nvCxnSpPr>
          <p:spPr>
            <a:xfrm>
              <a:off x="4969270" y="1591062"/>
              <a:ext cx="0" cy="75817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e 37">
              <a:extLst>
                <a:ext uri="{FF2B5EF4-FFF2-40B4-BE49-F238E27FC236}">
                  <a16:creationId xmlns:a16="http://schemas.microsoft.com/office/drawing/2014/main" id="{6F225B6C-544D-C7E4-71AD-DAED63B293A2}"/>
                </a:ext>
              </a:extLst>
            </p:cNvPr>
            <p:cNvGrpSpPr/>
            <p:nvPr/>
          </p:nvGrpSpPr>
          <p:grpSpPr>
            <a:xfrm>
              <a:off x="4539477" y="793956"/>
              <a:ext cx="194811" cy="191181"/>
              <a:chOff x="4529463" y="1947341"/>
              <a:chExt cx="194811" cy="191181"/>
            </a:xfrm>
          </p:grpSpPr>
          <p:sp>
            <p:nvSpPr>
              <p:cNvPr id="36" name="Forme libre : forme 35">
                <a:extLst>
                  <a:ext uri="{FF2B5EF4-FFF2-40B4-BE49-F238E27FC236}">
                    <a16:creationId xmlns:a16="http://schemas.microsoft.com/office/drawing/2014/main" id="{391A994F-4399-3E14-EB60-1E7D08EB9D7A}"/>
                  </a:ext>
                </a:extLst>
              </p:cNvPr>
              <p:cNvSpPr/>
              <p:nvPr/>
            </p:nvSpPr>
            <p:spPr>
              <a:xfrm>
                <a:off x="4529463" y="1947341"/>
                <a:ext cx="194811" cy="191181"/>
              </a:xfrm>
              <a:custGeom>
                <a:avLst/>
                <a:gdLst>
                  <a:gd name="connsiteX0" fmla="*/ 194988 w 194811"/>
                  <a:gd name="connsiteY0" fmla="*/ 95630 h 191181"/>
                  <a:gd name="connsiteX1" fmla="*/ 97582 w 194811"/>
                  <a:gd name="connsiteY1" fmla="*/ 191221 h 191181"/>
                  <a:gd name="connsiteX2" fmla="*/ 177 w 194811"/>
                  <a:gd name="connsiteY2" fmla="*/ 95630 h 191181"/>
                  <a:gd name="connsiteX3" fmla="*/ 97582 w 194811"/>
                  <a:gd name="connsiteY3" fmla="*/ 39 h 191181"/>
                  <a:gd name="connsiteX4" fmla="*/ 194988 w 194811"/>
                  <a:gd name="connsiteY4" fmla="*/ 95630 h 19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811" h="191181">
                    <a:moveTo>
                      <a:pt x="194988" y="95630"/>
                    </a:moveTo>
                    <a:cubicBezTo>
                      <a:pt x="194988" y="148423"/>
                      <a:pt x="151378" y="191221"/>
                      <a:pt x="97582" y="191221"/>
                    </a:cubicBezTo>
                    <a:cubicBezTo>
                      <a:pt x="43787" y="191221"/>
                      <a:pt x="177" y="148423"/>
                      <a:pt x="177" y="95630"/>
                    </a:cubicBezTo>
                    <a:cubicBezTo>
                      <a:pt x="177" y="42836"/>
                      <a:pt x="43787" y="39"/>
                      <a:pt x="97582" y="39"/>
                    </a:cubicBezTo>
                    <a:cubicBezTo>
                      <a:pt x="151378" y="39"/>
                      <a:pt x="194988" y="42836"/>
                      <a:pt x="194988" y="95630"/>
                    </a:cubicBezTo>
                    <a:close/>
                  </a:path>
                </a:pathLst>
              </a:custGeom>
              <a:solidFill>
                <a:srgbClr val="EEB200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7" name="Forme libre : forme 36">
                <a:extLst>
                  <a:ext uri="{FF2B5EF4-FFF2-40B4-BE49-F238E27FC236}">
                    <a16:creationId xmlns:a16="http://schemas.microsoft.com/office/drawing/2014/main" id="{661604B3-4DF1-A317-38BE-D56E4E23B40F}"/>
                  </a:ext>
                </a:extLst>
              </p:cNvPr>
              <p:cNvSpPr/>
              <p:nvPr/>
            </p:nvSpPr>
            <p:spPr>
              <a:xfrm>
                <a:off x="4582890" y="2014608"/>
                <a:ext cx="87182" cy="62689"/>
              </a:xfrm>
              <a:custGeom>
                <a:avLst/>
                <a:gdLst>
                  <a:gd name="connsiteX0" fmla="*/ 28245 w 87182"/>
                  <a:gd name="connsiteY0" fmla="*/ 49046 h 62689"/>
                  <a:gd name="connsiteX1" fmla="*/ 6164 w 87182"/>
                  <a:gd name="connsiteY1" fmla="*/ 27363 h 62689"/>
                  <a:gd name="connsiteX2" fmla="*/ -653 w 87182"/>
                  <a:gd name="connsiteY2" fmla="*/ 27888 h 62689"/>
                  <a:gd name="connsiteX3" fmla="*/ -653 w 87182"/>
                  <a:gd name="connsiteY3" fmla="*/ 34102 h 62689"/>
                  <a:gd name="connsiteX4" fmla="*/ 28245 w 87182"/>
                  <a:gd name="connsiteY4" fmla="*/ 62508 h 62689"/>
                  <a:gd name="connsiteX5" fmla="*/ 83765 w 87182"/>
                  <a:gd name="connsiteY5" fmla="*/ 8085 h 62689"/>
                  <a:gd name="connsiteX6" fmla="*/ 83927 w 87182"/>
                  <a:gd name="connsiteY6" fmla="*/ 1330 h 62689"/>
                  <a:gd name="connsiteX7" fmla="*/ 77273 w 87182"/>
                  <a:gd name="connsiteY7" fmla="*/ 964 h 62689"/>
                  <a:gd name="connsiteX8" fmla="*/ 76948 w 87182"/>
                  <a:gd name="connsiteY8" fmla="*/ 1346 h 62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182" h="62689">
                    <a:moveTo>
                      <a:pt x="28245" y="49046"/>
                    </a:moveTo>
                    <a:lnTo>
                      <a:pt x="6164" y="27363"/>
                    </a:lnTo>
                    <a:cubicBezTo>
                      <a:pt x="4218" y="25642"/>
                      <a:pt x="1131" y="25881"/>
                      <a:pt x="-653" y="27888"/>
                    </a:cubicBezTo>
                    <a:cubicBezTo>
                      <a:pt x="-2278" y="29673"/>
                      <a:pt x="-2278" y="32318"/>
                      <a:pt x="-653" y="34102"/>
                    </a:cubicBezTo>
                    <a:lnTo>
                      <a:pt x="28245" y="62508"/>
                    </a:lnTo>
                    <a:lnTo>
                      <a:pt x="83765" y="8085"/>
                    </a:lnTo>
                    <a:cubicBezTo>
                      <a:pt x="85715" y="6285"/>
                      <a:pt x="85877" y="3258"/>
                      <a:pt x="83927" y="1330"/>
                    </a:cubicBezTo>
                    <a:cubicBezTo>
                      <a:pt x="82140" y="-534"/>
                      <a:pt x="79219" y="-693"/>
                      <a:pt x="77273" y="964"/>
                    </a:cubicBezTo>
                    <a:cubicBezTo>
                      <a:pt x="77110" y="1091"/>
                      <a:pt x="76948" y="1203"/>
                      <a:pt x="76948" y="13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39" name="Graphic 6">
              <a:extLst>
                <a:ext uri="{FF2B5EF4-FFF2-40B4-BE49-F238E27FC236}">
                  <a16:creationId xmlns:a16="http://schemas.microsoft.com/office/drawing/2014/main" id="{27065678-581C-630C-166D-7DA97D065C23}"/>
                </a:ext>
              </a:extLst>
            </p:cNvPr>
            <p:cNvGrpSpPr/>
            <p:nvPr/>
          </p:nvGrpSpPr>
          <p:grpSpPr>
            <a:xfrm>
              <a:off x="4696392" y="5199043"/>
              <a:ext cx="357164" cy="473811"/>
              <a:chOff x="5955578" y="2128964"/>
              <a:chExt cx="357164" cy="473811"/>
            </a:xfrm>
          </p:grpSpPr>
          <p:sp>
            <p:nvSpPr>
              <p:cNvPr id="40" name="Forme libre : forme 39">
                <a:extLst>
                  <a:ext uri="{FF2B5EF4-FFF2-40B4-BE49-F238E27FC236}">
                    <a16:creationId xmlns:a16="http://schemas.microsoft.com/office/drawing/2014/main" id="{1E4858E0-3249-902A-4843-E43100727325}"/>
                  </a:ext>
                </a:extLst>
              </p:cNvPr>
              <p:cNvSpPr/>
              <p:nvPr/>
            </p:nvSpPr>
            <p:spPr>
              <a:xfrm>
                <a:off x="6033507" y="2297347"/>
                <a:ext cx="201256" cy="13924"/>
              </a:xfrm>
              <a:custGeom>
                <a:avLst/>
                <a:gdLst>
                  <a:gd name="connsiteX0" fmla="*/ 269 w 201256"/>
                  <a:gd name="connsiteY0" fmla="*/ 61 h 13924"/>
                  <a:gd name="connsiteX1" fmla="*/ 201526 w 201256"/>
                  <a:gd name="connsiteY1" fmla="*/ 61 h 13924"/>
                  <a:gd name="connsiteX2" fmla="*/ 201526 w 201256"/>
                  <a:gd name="connsiteY2" fmla="*/ 13985 h 13924"/>
                  <a:gd name="connsiteX3" fmla="*/ 269 w 201256"/>
                  <a:gd name="connsiteY3" fmla="*/ 13985 h 13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256" h="13924">
                    <a:moveTo>
                      <a:pt x="269" y="61"/>
                    </a:moveTo>
                    <a:lnTo>
                      <a:pt x="201526" y="61"/>
                    </a:lnTo>
                    <a:lnTo>
                      <a:pt x="201526" y="13985"/>
                    </a:lnTo>
                    <a:lnTo>
                      <a:pt x="269" y="13985"/>
                    </a:ln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1" name="Forme libre : forme 40">
                <a:extLst>
                  <a:ext uri="{FF2B5EF4-FFF2-40B4-BE49-F238E27FC236}">
                    <a16:creationId xmlns:a16="http://schemas.microsoft.com/office/drawing/2014/main" id="{7FEDFD6B-4345-BAD7-C415-ED63308B250D}"/>
                  </a:ext>
                </a:extLst>
              </p:cNvPr>
              <p:cNvSpPr/>
              <p:nvPr/>
            </p:nvSpPr>
            <p:spPr>
              <a:xfrm>
                <a:off x="6033507" y="2362078"/>
                <a:ext cx="201256" cy="13924"/>
              </a:xfrm>
              <a:custGeom>
                <a:avLst/>
                <a:gdLst>
                  <a:gd name="connsiteX0" fmla="*/ 269 w 201256"/>
                  <a:gd name="connsiteY0" fmla="*/ 65 h 13924"/>
                  <a:gd name="connsiteX1" fmla="*/ 201526 w 201256"/>
                  <a:gd name="connsiteY1" fmla="*/ 65 h 13924"/>
                  <a:gd name="connsiteX2" fmla="*/ 201526 w 201256"/>
                  <a:gd name="connsiteY2" fmla="*/ 13989 h 13924"/>
                  <a:gd name="connsiteX3" fmla="*/ 269 w 201256"/>
                  <a:gd name="connsiteY3" fmla="*/ 13989 h 13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256" h="13924">
                    <a:moveTo>
                      <a:pt x="269" y="65"/>
                    </a:moveTo>
                    <a:lnTo>
                      <a:pt x="201526" y="65"/>
                    </a:lnTo>
                    <a:lnTo>
                      <a:pt x="201526" y="13989"/>
                    </a:lnTo>
                    <a:lnTo>
                      <a:pt x="269" y="13989"/>
                    </a:ln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2" name="Forme libre : forme 41">
                <a:extLst>
                  <a:ext uri="{FF2B5EF4-FFF2-40B4-BE49-F238E27FC236}">
                    <a16:creationId xmlns:a16="http://schemas.microsoft.com/office/drawing/2014/main" id="{F46BF2EA-6A3F-AC4F-2757-65805467CAF0}"/>
                  </a:ext>
                </a:extLst>
              </p:cNvPr>
              <p:cNvSpPr/>
              <p:nvPr/>
            </p:nvSpPr>
            <p:spPr>
              <a:xfrm>
                <a:off x="6033507" y="2426809"/>
                <a:ext cx="201256" cy="13924"/>
              </a:xfrm>
              <a:custGeom>
                <a:avLst/>
                <a:gdLst>
                  <a:gd name="connsiteX0" fmla="*/ 269 w 201256"/>
                  <a:gd name="connsiteY0" fmla="*/ 69 h 13924"/>
                  <a:gd name="connsiteX1" fmla="*/ 201526 w 201256"/>
                  <a:gd name="connsiteY1" fmla="*/ 69 h 13924"/>
                  <a:gd name="connsiteX2" fmla="*/ 201526 w 201256"/>
                  <a:gd name="connsiteY2" fmla="*/ 13993 h 13924"/>
                  <a:gd name="connsiteX3" fmla="*/ 269 w 201256"/>
                  <a:gd name="connsiteY3" fmla="*/ 13993 h 13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256" h="13924">
                    <a:moveTo>
                      <a:pt x="269" y="69"/>
                    </a:moveTo>
                    <a:lnTo>
                      <a:pt x="201526" y="69"/>
                    </a:lnTo>
                    <a:lnTo>
                      <a:pt x="201526" y="13993"/>
                    </a:lnTo>
                    <a:lnTo>
                      <a:pt x="269" y="13993"/>
                    </a:ln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3" name="Forme libre : forme 42">
                <a:extLst>
                  <a:ext uri="{FF2B5EF4-FFF2-40B4-BE49-F238E27FC236}">
                    <a16:creationId xmlns:a16="http://schemas.microsoft.com/office/drawing/2014/main" id="{DDBEE26F-CE44-E819-BBEA-22ED4C8C6197}"/>
                  </a:ext>
                </a:extLst>
              </p:cNvPr>
              <p:cNvSpPr/>
              <p:nvPr/>
            </p:nvSpPr>
            <p:spPr>
              <a:xfrm>
                <a:off x="5955578" y="2128964"/>
                <a:ext cx="357164" cy="473811"/>
              </a:xfrm>
              <a:custGeom>
                <a:avLst/>
                <a:gdLst>
                  <a:gd name="connsiteX0" fmla="*/ 318436 w 357164"/>
                  <a:gd name="connsiteY0" fmla="*/ 473631 h 473811"/>
                  <a:gd name="connsiteX1" fmla="*/ 34985 w 357164"/>
                  <a:gd name="connsiteY1" fmla="*/ 473631 h 473811"/>
                  <a:gd name="connsiteX2" fmla="*/ -1867 w 357164"/>
                  <a:gd name="connsiteY2" fmla="*/ 435968 h 473811"/>
                  <a:gd name="connsiteX3" fmla="*/ -1867 w 357164"/>
                  <a:gd name="connsiteY3" fmla="*/ 37482 h 473811"/>
                  <a:gd name="connsiteX4" fmla="*/ 34985 w 357164"/>
                  <a:gd name="connsiteY4" fmla="*/ -181 h 473811"/>
                  <a:gd name="connsiteX5" fmla="*/ 318436 w 357164"/>
                  <a:gd name="connsiteY5" fmla="*/ -181 h 473811"/>
                  <a:gd name="connsiteX6" fmla="*/ 355288 w 357164"/>
                  <a:gd name="connsiteY6" fmla="*/ 37482 h 473811"/>
                  <a:gd name="connsiteX7" fmla="*/ 355288 w 357164"/>
                  <a:gd name="connsiteY7" fmla="*/ 435968 h 473811"/>
                  <a:gd name="connsiteX8" fmla="*/ 318436 w 357164"/>
                  <a:gd name="connsiteY8" fmla="*/ 473631 h 473811"/>
                  <a:gd name="connsiteX9" fmla="*/ 34985 w 357164"/>
                  <a:gd name="connsiteY9" fmla="*/ 15161 h 473811"/>
                  <a:gd name="connsiteX10" fmla="*/ 13230 w 357164"/>
                  <a:gd name="connsiteY10" fmla="*/ 37466 h 473811"/>
                  <a:gd name="connsiteX11" fmla="*/ 13230 w 357164"/>
                  <a:gd name="connsiteY11" fmla="*/ 435952 h 473811"/>
                  <a:gd name="connsiteX12" fmla="*/ 34985 w 357164"/>
                  <a:gd name="connsiteY12" fmla="*/ 458257 h 473811"/>
                  <a:gd name="connsiteX13" fmla="*/ 318436 w 357164"/>
                  <a:gd name="connsiteY13" fmla="*/ 458257 h 473811"/>
                  <a:gd name="connsiteX14" fmla="*/ 340191 w 357164"/>
                  <a:gd name="connsiteY14" fmla="*/ 435952 h 473811"/>
                  <a:gd name="connsiteX15" fmla="*/ 340191 w 357164"/>
                  <a:gd name="connsiteY15" fmla="*/ 37482 h 473811"/>
                  <a:gd name="connsiteX16" fmla="*/ 318436 w 357164"/>
                  <a:gd name="connsiteY16" fmla="*/ 15177 h 473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7164" h="473811">
                    <a:moveTo>
                      <a:pt x="318436" y="473631"/>
                    </a:moveTo>
                    <a:lnTo>
                      <a:pt x="34985" y="473631"/>
                    </a:lnTo>
                    <a:cubicBezTo>
                      <a:pt x="14205" y="473201"/>
                      <a:pt x="-2192" y="456361"/>
                      <a:pt x="-1867" y="435968"/>
                    </a:cubicBezTo>
                    <a:lnTo>
                      <a:pt x="-1867" y="37482"/>
                    </a:lnTo>
                    <a:cubicBezTo>
                      <a:pt x="-2192" y="17089"/>
                      <a:pt x="14205" y="249"/>
                      <a:pt x="34985" y="-181"/>
                    </a:cubicBezTo>
                    <a:lnTo>
                      <a:pt x="318436" y="-181"/>
                    </a:lnTo>
                    <a:cubicBezTo>
                      <a:pt x="339216" y="249"/>
                      <a:pt x="355613" y="17089"/>
                      <a:pt x="355288" y="37482"/>
                    </a:cubicBezTo>
                    <a:lnTo>
                      <a:pt x="355288" y="435968"/>
                    </a:lnTo>
                    <a:cubicBezTo>
                      <a:pt x="355613" y="456361"/>
                      <a:pt x="339216" y="473201"/>
                      <a:pt x="318436" y="473631"/>
                    </a:cubicBezTo>
                    <a:close/>
                    <a:moveTo>
                      <a:pt x="34985" y="15161"/>
                    </a:moveTo>
                    <a:cubicBezTo>
                      <a:pt x="22810" y="15416"/>
                      <a:pt x="12905" y="25390"/>
                      <a:pt x="13230" y="37466"/>
                    </a:cubicBezTo>
                    <a:lnTo>
                      <a:pt x="13230" y="435952"/>
                    </a:lnTo>
                    <a:cubicBezTo>
                      <a:pt x="12905" y="448029"/>
                      <a:pt x="22810" y="458002"/>
                      <a:pt x="34985" y="458257"/>
                    </a:cubicBezTo>
                    <a:lnTo>
                      <a:pt x="318436" y="458257"/>
                    </a:lnTo>
                    <a:cubicBezTo>
                      <a:pt x="330774" y="458002"/>
                      <a:pt x="340516" y="448029"/>
                      <a:pt x="340191" y="435952"/>
                    </a:cubicBezTo>
                    <a:lnTo>
                      <a:pt x="340191" y="37482"/>
                    </a:lnTo>
                    <a:cubicBezTo>
                      <a:pt x="340516" y="25405"/>
                      <a:pt x="330774" y="15432"/>
                      <a:pt x="318436" y="15177"/>
                    </a:cubicBezTo>
                    <a:close/>
                  </a:path>
                </a:pathLst>
              </a:custGeom>
              <a:solidFill>
                <a:srgbClr val="EEB200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cxnSp>
          <p:nvCxnSpPr>
            <p:cNvPr id="44" name="Connecteur droit avec flèche 43">
              <a:extLst>
                <a:ext uri="{FF2B5EF4-FFF2-40B4-BE49-F238E27FC236}">
                  <a16:creationId xmlns:a16="http://schemas.microsoft.com/office/drawing/2014/main" id="{D2FD3B56-DC98-56E1-28E7-2B539B8929B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48148" y="4387751"/>
              <a:ext cx="0" cy="79312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avec flèche 44">
              <a:extLst>
                <a:ext uri="{FF2B5EF4-FFF2-40B4-BE49-F238E27FC236}">
                  <a16:creationId xmlns:a16="http://schemas.microsoft.com/office/drawing/2014/main" id="{6A7606B6-B531-8CBB-C23D-C6F48F7F4DA8}"/>
                </a:ext>
              </a:extLst>
            </p:cNvPr>
            <p:cNvCxnSpPr>
              <a:cxnSpLocks/>
            </p:cNvCxnSpPr>
            <p:nvPr/>
          </p:nvCxnSpPr>
          <p:spPr>
            <a:xfrm>
              <a:off x="4967457" y="4405227"/>
              <a:ext cx="0" cy="75817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Graphic 6">
              <a:extLst>
                <a:ext uri="{FF2B5EF4-FFF2-40B4-BE49-F238E27FC236}">
                  <a16:creationId xmlns:a16="http://schemas.microsoft.com/office/drawing/2014/main" id="{F13546E0-AA87-6AB9-CBD9-EF2ECA9897F6}"/>
                </a:ext>
              </a:extLst>
            </p:cNvPr>
            <p:cNvGrpSpPr/>
            <p:nvPr/>
          </p:nvGrpSpPr>
          <p:grpSpPr>
            <a:xfrm>
              <a:off x="6270660" y="1105177"/>
              <a:ext cx="517642" cy="458868"/>
              <a:chOff x="7117398" y="2189281"/>
              <a:chExt cx="517642" cy="458868"/>
            </a:xfrm>
          </p:grpSpPr>
          <p:sp>
            <p:nvSpPr>
              <p:cNvPr id="47" name="Forme libre : forme 46">
                <a:extLst>
                  <a:ext uri="{FF2B5EF4-FFF2-40B4-BE49-F238E27FC236}">
                    <a16:creationId xmlns:a16="http://schemas.microsoft.com/office/drawing/2014/main" id="{FFADC8D9-D280-B236-8431-A21E43564342}"/>
                  </a:ext>
                </a:extLst>
              </p:cNvPr>
              <p:cNvSpPr/>
              <p:nvPr/>
            </p:nvSpPr>
            <p:spPr>
              <a:xfrm>
                <a:off x="7149779" y="2189281"/>
                <a:ext cx="246273" cy="114103"/>
              </a:xfrm>
              <a:custGeom>
                <a:avLst/>
                <a:gdLst>
                  <a:gd name="connsiteX0" fmla="*/ 121344 w 246273"/>
                  <a:gd name="connsiteY0" fmla="*/ 16850 h 114103"/>
                  <a:gd name="connsiteX1" fmla="*/ 227030 w 246273"/>
                  <a:gd name="connsiteY1" fmla="*/ 56871 h 114103"/>
                  <a:gd name="connsiteX2" fmla="*/ 121344 w 246273"/>
                  <a:gd name="connsiteY2" fmla="*/ 96876 h 114103"/>
                  <a:gd name="connsiteX3" fmla="*/ 15659 w 246273"/>
                  <a:gd name="connsiteY3" fmla="*/ 56871 h 114103"/>
                  <a:gd name="connsiteX4" fmla="*/ 121344 w 246273"/>
                  <a:gd name="connsiteY4" fmla="*/ 16850 h 114103"/>
                  <a:gd name="connsiteX5" fmla="*/ 121344 w 246273"/>
                  <a:gd name="connsiteY5" fmla="*/ 113923 h 114103"/>
                  <a:gd name="connsiteX6" fmla="*/ 244402 w 246273"/>
                  <a:gd name="connsiteY6" fmla="*/ 56887 h 114103"/>
                  <a:gd name="connsiteX7" fmla="*/ 121344 w 246273"/>
                  <a:gd name="connsiteY7" fmla="*/ -181 h 114103"/>
                  <a:gd name="connsiteX8" fmla="*/ -1872 w 246273"/>
                  <a:gd name="connsiteY8" fmla="*/ 56887 h 114103"/>
                  <a:gd name="connsiteX9" fmla="*/ 121344 w 246273"/>
                  <a:gd name="connsiteY9" fmla="*/ 113923 h 114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273" h="114103">
                    <a:moveTo>
                      <a:pt x="121344" y="16850"/>
                    </a:moveTo>
                    <a:cubicBezTo>
                      <a:pt x="183685" y="16850"/>
                      <a:pt x="227030" y="37944"/>
                      <a:pt x="227030" y="56871"/>
                    </a:cubicBezTo>
                    <a:cubicBezTo>
                      <a:pt x="227030" y="75798"/>
                      <a:pt x="183685" y="96876"/>
                      <a:pt x="121344" y="96876"/>
                    </a:cubicBezTo>
                    <a:cubicBezTo>
                      <a:pt x="59007" y="96876"/>
                      <a:pt x="15659" y="75782"/>
                      <a:pt x="15659" y="56871"/>
                    </a:cubicBezTo>
                    <a:cubicBezTo>
                      <a:pt x="15659" y="37960"/>
                      <a:pt x="59007" y="16850"/>
                      <a:pt x="121344" y="16850"/>
                    </a:cubicBezTo>
                    <a:close/>
                    <a:moveTo>
                      <a:pt x="121344" y="113923"/>
                    </a:moveTo>
                    <a:cubicBezTo>
                      <a:pt x="191478" y="113923"/>
                      <a:pt x="244402" y="89372"/>
                      <a:pt x="244402" y="56887"/>
                    </a:cubicBezTo>
                    <a:cubicBezTo>
                      <a:pt x="244402" y="24402"/>
                      <a:pt x="191478" y="-181"/>
                      <a:pt x="121344" y="-181"/>
                    </a:cubicBezTo>
                    <a:cubicBezTo>
                      <a:pt x="51052" y="-181"/>
                      <a:pt x="-1872" y="24386"/>
                      <a:pt x="-1872" y="56887"/>
                    </a:cubicBezTo>
                    <a:cubicBezTo>
                      <a:pt x="-1872" y="89388"/>
                      <a:pt x="51052" y="113923"/>
                      <a:pt x="121344" y="113923"/>
                    </a:cubicBez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8" name="Forme libre : forme 47">
                <a:extLst>
                  <a:ext uri="{FF2B5EF4-FFF2-40B4-BE49-F238E27FC236}">
                    <a16:creationId xmlns:a16="http://schemas.microsoft.com/office/drawing/2014/main" id="{F0295CFB-8C0A-83E9-D1CB-0DBF5A24C6EC}"/>
                  </a:ext>
                </a:extLst>
              </p:cNvPr>
              <p:cNvSpPr/>
              <p:nvPr/>
            </p:nvSpPr>
            <p:spPr>
              <a:xfrm>
                <a:off x="7151380" y="2283817"/>
                <a:ext cx="243420" cy="49519"/>
              </a:xfrm>
              <a:custGeom>
                <a:avLst/>
                <a:gdLst>
                  <a:gd name="connsiteX0" fmla="*/ 240692 w 243420"/>
                  <a:gd name="connsiteY0" fmla="*/ 11995 h 49519"/>
                  <a:gd name="connsiteX1" fmla="*/ 236634 w 243420"/>
                  <a:gd name="connsiteY1" fmla="*/ 635 h 49519"/>
                  <a:gd name="connsiteX2" fmla="*/ 225429 w 243420"/>
                  <a:gd name="connsiteY2" fmla="*/ 4029 h 49519"/>
                  <a:gd name="connsiteX3" fmla="*/ 224942 w 243420"/>
                  <a:gd name="connsiteY3" fmla="*/ 5032 h 49519"/>
                  <a:gd name="connsiteX4" fmla="*/ 119744 w 243420"/>
                  <a:gd name="connsiteY4" fmla="*/ 32196 h 49519"/>
                  <a:gd name="connsiteX5" fmla="*/ 14546 w 243420"/>
                  <a:gd name="connsiteY5" fmla="*/ 5001 h 49519"/>
                  <a:gd name="connsiteX6" fmla="*/ 2695 w 243420"/>
                  <a:gd name="connsiteY6" fmla="*/ 1591 h 49519"/>
                  <a:gd name="connsiteX7" fmla="*/ -1364 w 243420"/>
                  <a:gd name="connsiteY7" fmla="*/ 12026 h 49519"/>
                  <a:gd name="connsiteX8" fmla="*/ 119744 w 243420"/>
                  <a:gd name="connsiteY8" fmla="*/ 49339 h 49519"/>
                  <a:gd name="connsiteX9" fmla="*/ 240851 w 243420"/>
                  <a:gd name="connsiteY9" fmla="*/ 12026 h 49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3420" h="49519">
                    <a:moveTo>
                      <a:pt x="240692" y="11995"/>
                    </a:moveTo>
                    <a:cubicBezTo>
                      <a:pt x="242801" y="7725"/>
                      <a:pt x="240851" y="2642"/>
                      <a:pt x="236634" y="635"/>
                    </a:cubicBezTo>
                    <a:cubicBezTo>
                      <a:pt x="232413" y="-1245"/>
                      <a:pt x="227704" y="221"/>
                      <a:pt x="225429" y="4029"/>
                    </a:cubicBezTo>
                    <a:cubicBezTo>
                      <a:pt x="225104" y="4347"/>
                      <a:pt x="224942" y="4682"/>
                      <a:pt x="224942" y="5032"/>
                    </a:cubicBezTo>
                    <a:cubicBezTo>
                      <a:pt x="218937" y="18064"/>
                      <a:pt x="177051" y="32196"/>
                      <a:pt x="119744" y="32196"/>
                    </a:cubicBezTo>
                    <a:cubicBezTo>
                      <a:pt x="62436" y="32196"/>
                      <a:pt x="20554" y="18064"/>
                      <a:pt x="14546" y="5001"/>
                    </a:cubicBezTo>
                    <a:cubicBezTo>
                      <a:pt x="12275" y="858"/>
                      <a:pt x="6916" y="-671"/>
                      <a:pt x="2695" y="1591"/>
                    </a:cubicBezTo>
                    <a:cubicBezTo>
                      <a:pt x="-1039" y="3614"/>
                      <a:pt x="-2822" y="8043"/>
                      <a:pt x="-1364" y="12026"/>
                    </a:cubicBezTo>
                    <a:cubicBezTo>
                      <a:pt x="10487" y="37629"/>
                      <a:pt x="69745" y="49339"/>
                      <a:pt x="119744" y="49339"/>
                    </a:cubicBezTo>
                    <a:cubicBezTo>
                      <a:pt x="169909" y="49339"/>
                      <a:pt x="229163" y="37629"/>
                      <a:pt x="240851" y="12026"/>
                    </a:cubicBez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9" name="Forme libre : forme 48">
                <a:extLst>
                  <a:ext uri="{FF2B5EF4-FFF2-40B4-BE49-F238E27FC236}">
                    <a16:creationId xmlns:a16="http://schemas.microsoft.com/office/drawing/2014/main" id="{3E5849ED-353F-98E1-4CED-F6EDEB94A5FF}"/>
                  </a:ext>
                </a:extLst>
              </p:cNvPr>
              <p:cNvSpPr/>
              <p:nvPr/>
            </p:nvSpPr>
            <p:spPr>
              <a:xfrm>
                <a:off x="7151200" y="2316364"/>
                <a:ext cx="130399" cy="49219"/>
              </a:xfrm>
              <a:custGeom>
                <a:avLst/>
                <a:gdLst>
                  <a:gd name="connsiteX0" fmla="*/ 128528 w 130399"/>
                  <a:gd name="connsiteY0" fmla="*/ 40467 h 49219"/>
                  <a:gd name="connsiteX1" fmla="*/ 119923 w 130399"/>
                  <a:gd name="connsiteY1" fmla="*/ 31928 h 49219"/>
                  <a:gd name="connsiteX2" fmla="*/ 119923 w 130399"/>
                  <a:gd name="connsiteY2" fmla="*/ 31928 h 49219"/>
                  <a:gd name="connsiteX3" fmla="*/ 14725 w 130399"/>
                  <a:gd name="connsiteY3" fmla="*/ 4652 h 49219"/>
                  <a:gd name="connsiteX4" fmla="*/ 3037 w 130399"/>
                  <a:gd name="connsiteY4" fmla="*/ 685 h 49219"/>
                  <a:gd name="connsiteX5" fmla="*/ -1184 w 130399"/>
                  <a:gd name="connsiteY5" fmla="*/ 11758 h 49219"/>
                  <a:gd name="connsiteX6" fmla="*/ 119923 w 130399"/>
                  <a:gd name="connsiteY6" fmla="*/ 49038 h 49219"/>
                  <a:gd name="connsiteX7" fmla="*/ 128528 w 130399"/>
                  <a:gd name="connsiteY7" fmla="*/ 40483 h 49219"/>
                  <a:gd name="connsiteX8" fmla="*/ 128528 w 130399"/>
                  <a:gd name="connsiteY8" fmla="*/ 40483 h 4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0399" h="49219">
                    <a:moveTo>
                      <a:pt x="128528" y="40467"/>
                    </a:moveTo>
                    <a:cubicBezTo>
                      <a:pt x="128528" y="35783"/>
                      <a:pt x="124632" y="31960"/>
                      <a:pt x="119923" y="31928"/>
                    </a:cubicBezTo>
                    <a:cubicBezTo>
                      <a:pt x="119923" y="31928"/>
                      <a:pt x="119923" y="31928"/>
                      <a:pt x="119923" y="31928"/>
                    </a:cubicBezTo>
                    <a:cubicBezTo>
                      <a:pt x="62616" y="31928"/>
                      <a:pt x="20734" y="17812"/>
                      <a:pt x="14725" y="4652"/>
                    </a:cubicBezTo>
                    <a:cubicBezTo>
                      <a:pt x="12617" y="383"/>
                      <a:pt x="7421" y="-1386"/>
                      <a:pt x="3037" y="685"/>
                    </a:cubicBezTo>
                    <a:cubicBezTo>
                      <a:pt x="-1184" y="2693"/>
                      <a:pt x="-2968" y="7552"/>
                      <a:pt x="-1184" y="11758"/>
                    </a:cubicBezTo>
                    <a:cubicBezTo>
                      <a:pt x="10667" y="37360"/>
                      <a:pt x="69762" y="49038"/>
                      <a:pt x="119923" y="49038"/>
                    </a:cubicBezTo>
                    <a:cubicBezTo>
                      <a:pt x="124632" y="49022"/>
                      <a:pt x="128528" y="45199"/>
                      <a:pt x="128528" y="40483"/>
                    </a:cubicBezTo>
                    <a:lnTo>
                      <a:pt x="128528" y="40483"/>
                    </a:ln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50" name="Forme libre : forme 49">
                <a:extLst>
                  <a:ext uri="{FF2B5EF4-FFF2-40B4-BE49-F238E27FC236}">
                    <a16:creationId xmlns:a16="http://schemas.microsoft.com/office/drawing/2014/main" id="{2B2FEE41-3F83-FFE3-7A15-010595E7CCA8}"/>
                  </a:ext>
                </a:extLst>
              </p:cNvPr>
              <p:cNvSpPr/>
              <p:nvPr/>
            </p:nvSpPr>
            <p:spPr>
              <a:xfrm>
                <a:off x="7151251" y="2350008"/>
                <a:ext cx="76290" cy="39679"/>
              </a:xfrm>
              <a:custGeom>
                <a:avLst/>
                <a:gdLst>
                  <a:gd name="connsiteX0" fmla="*/ 65815 w 76290"/>
                  <a:gd name="connsiteY0" fmla="*/ 39498 h 39679"/>
                  <a:gd name="connsiteX1" fmla="*/ 74419 w 76290"/>
                  <a:gd name="connsiteY1" fmla="*/ 30975 h 39679"/>
                  <a:gd name="connsiteX2" fmla="*/ 67111 w 76290"/>
                  <a:gd name="connsiteY2" fmla="*/ 22547 h 39679"/>
                  <a:gd name="connsiteX3" fmla="*/ 14349 w 76290"/>
                  <a:gd name="connsiteY3" fmla="*/ 4114 h 39679"/>
                  <a:gd name="connsiteX4" fmla="*/ 2498 w 76290"/>
                  <a:gd name="connsiteY4" fmla="*/ 960 h 39679"/>
                  <a:gd name="connsiteX5" fmla="*/ -910 w 76290"/>
                  <a:gd name="connsiteY5" fmla="*/ 12287 h 39679"/>
                  <a:gd name="connsiteX6" fmla="*/ 64515 w 76290"/>
                  <a:gd name="connsiteY6" fmla="*/ 39371 h 39679"/>
                  <a:gd name="connsiteX7" fmla="*/ 65815 w 76290"/>
                  <a:gd name="connsiteY7" fmla="*/ 39371 h 39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290" h="39679">
                    <a:moveTo>
                      <a:pt x="65815" y="39498"/>
                    </a:moveTo>
                    <a:cubicBezTo>
                      <a:pt x="70519" y="39498"/>
                      <a:pt x="74419" y="35691"/>
                      <a:pt x="74419" y="30975"/>
                    </a:cubicBezTo>
                    <a:cubicBezTo>
                      <a:pt x="74419" y="26753"/>
                      <a:pt x="71332" y="23184"/>
                      <a:pt x="67111" y="22547"/>
                    </a:cubicBezTo>
                    <a:cubicBezTo>
                      <a:pt x="30583" y="17194"/>
                      <a:pt x="16624" y="8209"/>
                      <a:pt x="14349" y="4114"/>
                    </a:cubicBezTo>
                    <a:cubicBezTo>
                      <a:pt x="11916" y="19"/>
                      <a:pt x="6719" y="-1399"/>
                      <a:pt x="2498" y="960"/>
                    </a:cubicBezTo>
                    <a:cubicBezTo>
                      <a:pt x="-1560" y="3222"/>
                      <a:pt x="-3019" y="8224"/>
                      <a:pt x="-910" y="12287"/>
                    </a:cubicBezTo>
                    <a:cubicBezTo>
                      <a:pt x="7857" y="28028"/>
                      <a:pt x="39513" y="35739"/>
                      <a:pt x="64515" y="39371"/>
                    </a:cubicBezTo>
                    <a:cubicBezTo>
                      <a:pt x="64840" y="39403"/>
                      <a:pt x="65327" y="39403"/>
                      <a:pt x="65815" y="39371"/>
                    </a:cubicBez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51" name="Forme libre : forme 50">
                <a:extLst>
                  <a:ext uri="{FF2B5EF4-FFF2-40B4-BE49-F238E27FC236}">
                    <a16:creationId xmlns:a16="http://schemas.microsoft.com/office/drawing/2014/main" id="{6F4CA235-3FC2-29B8-8EED-16A40602AC21}"/>
                  </a:ext>
                </a:extLst>
              </p:cNvPr>
              <p:cNvSpPr/>
              <p:nvPr/>
            </p:nvSpPr>
            <p:spPr>
              <a:xfrm>
                <a:off x="7151136" y="2381400"/>
                <a:ext cx="46208" cy="30115"/>
              </a:xfrm>
              <a:custGeom>
                <a:avLst/>
                <a:gdLst>
                  <a:gd name="connsiteX0" fmla="*/ 13977 w 46208"/>
                  <a:gd name="connsiteY0" fmla="*/ 3502 h 30115"/>
                  <a:gd name="connsiteX1" fmla="*/ 1964 w 46208"/>
                  <a:gd name="connsiteY1" fmla="*/ 1335 h 30115"/>
                  <a:gd name="connsiteX2" fmla="*/ -307 w 46208"/>
                  <a:gd name="connsiteY2" fmla="*/ 13220 h 30115"/>
                  <a:gd name="connsiteX3" fmla="*/ 33624 w 46208"/>
                  <a:gd name="connsiteY3" fmla="*/ 29710 h 30115"/>
                  <a:gd name="connsiteX4" fmla="*/ 35732 w 46208"/>
                  <a:gd name="connsiteY4" fmla="*/ 29933 h 30115"/>
                  <a:gd name="connsiteX5" fmla="*/ 44337 w 46208"/>
                  <a:gd name="connsiteY5" fmla="*/ 21425 h 30115"/>
                  <a:gd name="connsiteX6" fmla="*/ 37683 w 46208"/>
                  <a:gd name="connsiteY6" fmla="*/ 13125 h 30115"/>
                  <a:gd name="connsiteX7" fmla="*/ 13977 w 46208"/>
                  <a:gd name="connsiteY7" fmla="*/ 3566 h 30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208" h="30115">
                    <a:moveTo>
                      <a:pt x="13977" y="3502"/>
                    </a:moveTo>
                    <a:cubicBezTo>
                      <a:pt x="11219" y="-385"/>
                      <a:pt x="5860" y="-1341"/>
                      <a:pt x="1964" y="1335"/>
                    </a:cubicBezTo>
                    <a:cubicBezTo>
                      <a:pt x="-2095" y="4012"/>
                      <a:pt x="-3066" y="9333"/>
                      <a:pt x="-307" y="13220"/>
                    </a:cubicBezTo>
                    <a:cubicBezTo>
                      <a:pt x="8785" y="22317"/>
                      <a:pt x="20798" y="28133"/>
                      <a:pt x="33624" y="29710"/>
                    </a:cubicBezTo>
                    <a:cubicBezTo>
                      <a:pt x="34270" y="29869"/>
                      <a:pt x="34920" y="29949"/>
                      <a:pt x="35732" y="29933"/>
                    </a:cubicBezTo>
                    <a:cubicBezTo>
                      <a:pt x="40441" y="29949"/>
                      <a:pt x="44337" y="26141"/>
                      <a:pt x="44337" y="21425"/>
                    </a:cubicBezTo>
                    <a:cubicBezTo>
                      <a:pt x="44337" y="17490"/>
                      <a:pt x="41579" y="14049"/>
                      <a:pt x="37683" y="13125"/>
                    </a:cubicBezTo>
                    <a:cubicBezTo>
                      <a:pt x="17552" y="8345"/>
                      <a:pt x="14140" y="3725"/>
                      <a:pt x="13977" y="3566"/>
                    </a:cubicBez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52" name="Forme libre : forme 51">
                <a:extLst>
                  <a:ext uri="{FF2B5EF4-FFF2-40B4-BE49-F238E27FC236}">
                    <a16:creationId xmlns:a16="http://schemas.microsoft.com/office/drawing/2014/main" id="{75CB787A-4798-7541-826A-28007C044B48}"/>
                  </a:ext>
                </a:extLst>
              </p:cNvPr>
              <p:cNvSpPr/>
              <p:nvPr/>
            </p:nvSpPr>
            <p:spPr>
              <a:xfrm>
                <a:off x="7117398" y="2280873"/>
                <a:ext cx="517642" cy="367276"/>
              </a:xfrm>
              <a:custGeom>
                <a:avLst/>
                <a:gdLst>
                  <a:gd name="connsiteX0" fmla="*/ 329869 w 517642"/>
                  <a:gd name="connsiteY0" fmla="*/ 184294 h 367276"/>
                  <a:gd name="connsiteX1" fmla="*/ 330032 w 517642"/>
                  <a:gd name="connsiteY1" fmla="*/ 184182 h 367276"/>
                  <a:gd name="connsiteX2" fmla="*/ 390423 w 517642"/>
                  <a:gd name="connsiteY2" fmla="*/ 153402 h 367276"/>
                  <a:gd name="connsiteX3" fmla="*/ 390423 w 517642"/>
                  <a:gd name="connsiteY3" fmla="*/ 240087 h 367276"/>
                  <a:gd name="connsiteX4" fmla="*/ 308276 w 517642"/>
                  <a:gd name="connsiteY4" fmla="*/ 282099 h 367276"/>
                  <a:gd name="connsiteX5" fmla="*/ 308276 w 517642"/>
                  <a:gd name="connsiteY5" fmla="*/ 195382 h 367276"/>
                  <a:gd name="connsiteX6" fmla="*/ 176781 w 517642"/>
                  <a:gd name="connsiteY6" fmla="*/ 243241 h 367276"/>
                  <a:gd name="connsiteX7" fmla="*/ 26776 w 517642"/>
                  <a:gd name="connsiteY7" fmla="*/ 171644 h 367276"/>
                  <a:gd name="connsiteX8" fmla="*/ 134408 w 517642"/>
                  <a:gd name="connsiteY8" fmla="*/ 119993 h 367276"/>
                  <a:gd name="connsiteX9" fmla="*/ 280191 w 517642"/>
                  <a:gd name="connsiteY9" fmla="*/ 190380 h 367276"/>
                  <a:gd name="connsiteX10" fmla="*/ 347079 w 517642"/>
                  <a:gd name="connsiteY10" fmla="*/ 17981 h 367276"/>
                  <a:gd name="connsiteX11" fmla="*/ 485879 w 517642"/>
                  <a:gd name="connsiteY11" fmla="*/ 85293 h 367276"/>
                  <a:gd name="connsiteX12" fmla="*/ 398215 w 517642"/>
                  <a:gd name="connsiteY12" fmla="*/ 130046 h 367276"/>
                  <a:gd name="connsiteX13" fmla="*/ 256327 w 517642"/>
                  <a:gd name="connsiteY13" fmla="*/ 61427 h 367276"/>
                  <a:gd name="connsiteX14" fmla="*/ 299347 w 517642"/>
                  <a:gd name="connsiteY14" fmla="*/ 180629 h 367276"/>
                  <a:gd name="connsiteX15" fmla="*/ 154213 w 517642"/>
                  <a:gd name="connsiteY15" fmla="*/ 110529 h 367276"/>
                  <a:gd name="connsiteX16" fmla="*/ 236522 w 517642"/>
                  <a:gd name="connsiteY16" fmla="*/ 70987 h 367276"/>
                  <a:gd name="connsiteX17" fmla="*/ 379222 w 517642"/>
                  <a:gd name="connsiteY17" fmla="*/ 139892 h 367276"/>
                  <a:gd name="connsiteX18" fmla="*/ 502926 w 517642"/>
                  <a:gd name="connsiteY18" fmla="*/ 182605 h 367276"/>
                  <a:gd name="connsiteX19" fmla="*/ 407795 w 517642"/>
                  <a:gd name="connsiteY19" fmla="*/ 231261 h 367276"/>
                  <a:gd name="connsiteX20" fmla="*/ 407795 w 517642"/>
                  <a:gd name="connsiteY20" fmla="*/ 215520 h 367276"/>
                  <a:gd name="connsiteX21" fmla="*/ 511043 w 517642"/>
                  <a:gd name="connsiteY21" fmla="*/ 162833 h 367276"/>
                  <a:gd name="connsiteX22" fmla="*/ 514614 w 517642"/>
                  <a:gd name="connsiteY22" fmla="*/ 151315 h 367276"/>
                  <a:gd name="connsiteX23" fmla="*/ 502926 w 517642"/>
                  <a:gd name="connsiteY23" fmla="*/ 147746 h 367276"/>
                  <a:gd name="connsiteX24" fmla="*/ 407632 w 517642"/>
                  <a:gd name="connsiteY24" fmla="*/ 196418 h 367276"/>
                  <a:gd name="connsiteX25" fmla="*/ 407632 w 517642"/>
                  <a:gd name="connsiteY25" fmla="*/ 179578 h 367276"/>
                  <a:gd name="connsiteX26" fmla="*/ 510880 w 517642"/>
                  <a:gd name="connsiteY26" fmla="*/ 126843 h 367276"/>
                  <a:gd name="connsiteX27" fmla="*/ 514451 w 517642"/>
                  <a:gd name="connsiteY27" fmla="*/ 115293 h 367276"/>
                  <a:gd name="connsiteX28" fmla="*/ 502926 w 517642"/>
                  <a:gd name="connsiteY28" fmla="*/ 111708 h 367276"/>
                  <a:gd name="connsiteX29" fmla="*/ 502926 w 517642"/>
                  <a:gd name="connsiteY29" fmla="*/ 111708 h 367276"/>
                  <a:gd name="connsiteX30" fmla="*/ 407795 w 517642"/>
                  <a:gd name="connsiteY30" fmla="*/ 160300 h 367276"/>
                  <a:gd name="connsiteX31" fmla="*/ 407795 w 517642"/>
                  <a:gd name="connsiteY31" fmla="*/ 144369 h 367276"/>
                  <a:gd name="connsiteX32" fmla="*/ 509259 w 517642"/>
                  <a:gd name="connsiteY32" fmla="*/ 92606 h 367276"/>
                  <a:gd name="connsiteX33" fmla="*/ 512830 w 517642"/>
                  <a:gd name="connsiteY33" fmla="*/ 81071 h 367276"/>
                  <a:gd name="connsiteX34" fmla="*/ 509097 w 517642"/>
                  <a:gd name="connsiteY34" fmla="*/ 77407 h 367276"/>
                  <a:gd name="connsiteX35" fmla="*/ 350975 w 517642"/>
                  <a:gd name="connsiteY35" fmla="*/ 727 h 367276"/>
                  <a:gd name="connsiteX36" fmla="*/ 343345 w 517642"/>
                  <a:gd name="connsiteY36" fmla="*/ 727 h 367276"/>
                  <a:gd name="connsiteX37" fmla="*/ 3071 w 517642"/>
                  <a:gd name="connsiteY37" fmla="*/ 163933 h 367276"/>
                  <a:gd name="connsiteX38" fmla="*/ -988 w 517642"/>
                  <a:gd name="connsiteY38" fmla="*/ 175372 h 367276"/>
                  <a:gd name="connsiteX39" fmla="*/ 3071 w 517642"/>
                  <a:gd name="connsiteY39" fmla="*/ 179307 h 367276"/>
                  <a:gd name="connsiteX40" fmla="*/ 173210 w 517642"/>
                  <a:gd name="connsiteY40" fmla="*/ 260416 h 367276"/>
                  <a:gd name="connsiteX41" fmla="*/ 176943 w 517642"/>
                  <a:gd name="connsiteY41" fmla="*/ 261260 h 367276"/>
                  <a:gd name="connsiteX42" fmla="*/ 181002 w 517642"/>
                  <a:gd name="connsiteY42" fmla="*/ 260256 h 367276"/>
                  <a:gd name="connsiteX43" fmla="*/ 290746 w 517642"/>
                  <a:gd name="connsiteY43" fmla="*/ 204129 h 367276"/>
                  <a:gd name="connsiteX44" fmla="*/ 290746 w 517642"/>
                  <a:gd name="connsiteY44" fmla="*/ 219981 h 367276"/>
                  <a:gd name="connsiteX45" fmla="*/ 176781 w 517642"/>
                  <a:gd name="connsiteY45" fmla="*/ 278180 h 367276"/>
                  <a:gd name="connsiteX46" fmla="*/ 10704 w 517642"/>
                  <a:gd name="connsiteY46" fmla="*/ 198999 h 367276"/>
                  <a:gd name="connsiteX47" fmla="*/ -825 w 517642"/>
                  <a:gd name="connsiteY47" fmla="*/ 203428 h 367276"/>
                  <a:gd name="connsiteX48" fmla="*/ 3071 w 517642"/>
                  <a:gd name="connsiteY48" fmla="*/ 214325 h 367276"/>
                  <a:gd name="connsiteX49" fmla="*/ 3071 w 517642"/>
                  <a:gd name="connsiteY49" fmla="*/ 214325 h 367276"/>
                  <a:gd name="connsiteX50" fmla="*/ 173368 w 517642"/>
                  <a:gd name="connsiteY50" fmla="*/ 295434 h 367276"/>
                  <a:gd name="connsiteX51" fmla="*/ 177106 w 517642"/>
                  <a:gd name="connsiteY51" fmla="*/ 296278 h 367276"/>
                  <a:gd name="connsiteX52" fmla="*/ 181002 w 517642"/>
                  <a:gd name="connsiteY52" fmla="*/ 295290 h 367276"/>
                  <a:gd name="connsiteX53" fmla="*/ 290909 w 517642"/>
                  <a:gd name="connsiteY53" fmla="*/ 239163 h 367276"/>
                  <a:gd name="connsiteX54" fmla="*/ 290909 w 517642"/>
                  <a:gd name="connsiteY54" fmla="*/ 255939 h 367276"/>
                  <a:gd name="connsiteX55" fmla="*/ 176781 w 517642"/>
                  <a:gd name="connsiteY55" fmla="*/ 314170 h 367276"/>
                  <a:gd name="connsiteX56" fmla="*/ 10704 w 517642"/>
                  <a:gd name="connsiteY56" fmla="*/ 234989 h 367276"/>
                  <a:gd name="connsiteX57" fmla="*/ -663 w 517642"/>
                  <a:gd name="connsiteY57" fmla="*/ 238749 h 367276"/>
                  <a:gd name="connsiteX58" fmla="*/ -825 w 517642"/>
                  <a:gd name="connsiteY58" fmla="*/ 238988 h 367276"/>
                  <a:gd name="connsiteX59" fmla="*/ 3071 w 517642"/>
                  <a:gd name="connsiteY59" fmla="*/ 250299 h 367276"/>
                  <a:gd name="connsiteX60" fmla="*/ 3071 w 517642"/>
                  <a:gd name="connsiteY60" fmla="*/ 250315 h 367276"/>
                  <a:gd name="connsiteX61" fmla="*/ 3233 w 517642"/>
                  <a:gd name="connsiteY61" fmla="*/ 250315 h 367276"/>
                  <a:gd name="connsiteX62" fmla="*/ 173368 w 517642"/>
                  <a:gd name="connsiteY62" fmla="*/ 331328 h 367276"/>
                  <a:gd name="connsiteX63" fmla="*/ 177106 w 517642"/>
                  <a:gd name="connsiteY63" fmla="*/ 332252 h 367276"/>
                  <a:gd name="connsiteX64" fmla="*/ 181002 w 517642"/>
                  <a:gd name="connsiteY64" fmla="*/ 331217 h 367276"/>
                  <a:gd name="connsiteX65" fmla="*/ 290909 w 517642"/>
                  <a:gd name="connsiteY65" fmla="*/ 275121 h 367276"/>
                  <a:gd name="connsiteX66" fmla="*/ 290909 w 517642"/>
                  <a:gd name="connsiteY66" fmla="*/ 290750 h 367276"/>
                  <a:gd name="connsiteX67" fmla="*/ 176943 w 517642"/>
                  <a:gd name="connsiteY67" fmla="*/ 349013 h 367276"/>
                  <a:gd name="connsiteX68" fmla="*/ 10704 w 517642"/>
                  <a:gd name="connsiteY68" fmla="*/ 269863 h 367276"/>
                  <a:gd name="connsiteX69" fmla="*/ -825 w 517642"/>
                  <a:gd name="connsiteY69" fmla="*/ 274038 h 367276"/>
                  <a:gd name="connsiteX70" fmla="*/ 3071 w 517642"/>
                  <a:gd name="connsiteY70" fmla="*/ 285158 h 367276"/>
                  <a:gd name="connsiteX71" fmla="*/ 173368 w 517642"/>
                  <a:gd name="connsiteY71" fmla="*/ 366171 h 367276"/>
                  <a:gd name="connsiteX72" fmla="*/ 177106 w 517642"/>
                  <a:gd name="connsiteY72" fmla="*/ 367095 h 367276"/>
                  <a:gd name="connsiteX73" fmla="*/ 181002 w 517642"/>
                  <a:gd name="connsiteY73" fmla="*/ 366059 h 367276"/>
                  <a:gd name="connsiteX74" fmla="*/ 303568 w 517642"/>
                  <a:gd name="connsiteY74" fmla="*/ 303607 h 367276"/>
                  <a:gd name="connsiteX75" fmla="*/ 511043 w 517642"/>
                  <a:gd name="connsiteY75" fmla="*/ 197597 h 367276"/>
                  <a:gd name="connsiteX76" fmla="*/ 514776 w 517642"/>
                  <a:gd name="connsiteY76" fmla="*/ 186014 h 367276"/>
                  <a:gd name="connsiteX77" fmla="*/ 502926 w 517642"/>
                  <a:gd name="connsiteY77" fmla="*/ 182414 h 367276"/>
                  <a:gd name="connsiteX78" fmla="*/ 502926 w 517642"/>
                  <a:gd name="connsiteY78" fmla="*/ 182414 h 367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17642" h="367276">
                    <a:moveTo>
                      <a:pt x="329869" y="184294"/>
                    </a:moveTo>
                    <a:cubicBezTo>
                      <a:pt x="329869" y="184214"/>
                      <a:pt x="330032" y="184214"/>
                      <a:pt x="330032" y="184182"/>
                    </a:cubicBezTo>
                    <a:lnTo>
                      <a:pt x="390423" y="153402"/>
                    </a:lnTo>
                    <a:lnTo>
                      <a:pt x="390423" y="240087"/>
                    </a:lnTo>
                    <a:lnTo>
                      <a:pt x="308276" y="282099"/>
                    </a:lnTo>
                    <a:lnTo>
                      <a:pt x="308276" y="195382"/>
                    </a:lnTo>
                    <a:close/>
                    <a:moveTo>
                      <a:pt x="176781" y="243241"/>
                    </a:moveTo>
                    <a:lnTo>
                      <a:pt x="26776" y="171644"/>
                    </a:lnTo>
                    <a:lnTo>
                      <a:pt x="134408" y="119993"/>
                    </a:lnTo>
                    <a:lnTo>
                      <a:pt x="280191" y="190380"/>
                    </a:lnTo>
                    <a:close/>
                    <a:moveTo>
                      <a:pt x="347079" y="17981"/>
                    </a:moveTo>
                    <a:lnTo>
                      <a:pt x="485879" y="85293"/>
                    </a:lnTo>
                    <a:lnTo>
                      <a:pt x="398215" y="130046"/>
                    </a:lnTo>
                    <a:lnTo>
                      <a:pt x="256327" y="61427"/>
                    </a:lnTo>
                    <a:close/>
                    <a:moveTo>
                      <a:pt x="299347" y="180629"/>
                    </a:moveTo>
                    <a:lnTo>
                      <a:pt x="154213" y="110529"/>
                    </a:lnTo>
                    <a:lnTo>
                      <a:pt x="236522" y="70987"/>
                    </a:lnTo>
                    <a:lnTo>
                      <a:pt x="379222" y="139892"/>
                    </a:lnTo>
                    <a:close/>
                    <a:moveTo>
                      <a:pt x="502926" y="182605"/>
                    </a:moveTo>
                    <a:lnTo>
                      <a:pt x="407795" y="231261"/>
                    </a:lnTo>
                    <a:lnTo>
                      <a:pt x="407795" y="215520"/>
                    </a:lnTo>
                    <a:lnTo>
                      <a:pt x="511043" y="162833"/>
                    </a:lnTo>
                    <a:cubicBezTo>
                      <a:pt x="515264" y="160635"/>
                      <a:pt x="516889" y="155473"/>
                      <a:pt x="514614" y="151315"/>
                    </a:cubicBezTo>
                    <a:cubicBezTo>
                      <a:pt x="512343" y="147141"/>
                      <a:pt x="507147" y="145547"/>
                      <a:pt x="502926" y="147746"/>
                    </a:cubicBezTo>
                    <a:lnTo>
                      <a:pt x="407632" y="196418"/>
                    </a:lnTo>
                    <a:lnTo>
                      <a:pt x="407632" y="179578"/>
                    </a:lnTo>
                    <a:lnTo>
                      <a:pt x="510880" y="126843"/>
                    </a:lnTo>
                    <a:cubicBezTo>
                      <a:pt x="515101" y="124613"/>
                      <a:pt x="516726" y="119435"/>
                      <a:pt x="514451" y="115293"/>
                    </a:cubicBezTo>
                    <a:cubicBezTo>
                      <a:pt x="512180" y="111246"/>
                      <a:pt x="507147" y="109669"/>
                      <a:pt x="502926" y="111708"/>
                    </a:cubicBezTo>
                    <a:lnTo>
                      <a:pt x="502926" y="111708"/>
                    </a:lnTo>
                    <a:lnTo>
                      <a:pt x="407795" y="160300"/>
                    </a:lnTo>
                    <a:lnTo>
                      <a:pt x="407795" y="144369"/>
                    </a:lnTo>
                    <a:lnTo>
                      <a:pt x="509259" y="92606"/>
                    </a:lnTo>
                    <a:cubicBezTo>
                      <a:pt x="513480" y="90407"/>
                      <a:pt x="515101" y="85245"/>
                      <a:pt x="512830" y="81071"/>
                    </a:cubicBezTo>
                    <a:cubicBezTo>
                      <a:pt x="512018" y="79494"/>
                      <a:pt x="510718" y="78204"/>
                      <a:pt x="509097" y="77407"/>
                    </a:cubicBezTo>
                    <a:lnTo>
                      <a:pt x="350975" y="727"/>
                    </a:lnTo>
                    <a:cubicBezTo>
                      <a:pt x="348700" y="-484"/>
                      <a:pt x="345779" y="-484"/>
                      <a:pt x="343345" y="727"/>
                    </a:cubicBezTo>
                    <a:lnTo>
                      <a:pt x="3071" y="163933"/>
                    </a:lnTo>
                    <a:cubicBezTo>
                      <a:pt x="-1309" y="166004"/>
                      <a:pt x="-3096" y="171134"/>
                      <a:pt x="-988" y="175372"/>
                    </a:cubicBezTo>
                    <a:cubicBezTo>
                      <a:pt x="-13" y="177092"/>
                      <a:pt x="1287" y="178478"/>
                      <a:pt x="3071" y="179307"/>
                    </a:cubicBezTo>
                    <a:lnTo>
                      <a:pt x="173210" y="260416"/>
                    </a:lnTo>
                    <a:cubicBezTo>
                      <a:pt x="174343" y="260973"/>
                      <a:pt x="175643" y="261276"/>
                      <a:pt x="176943" y="261260"/>
                    </a:cubicBezTo>
                    <a:cubicBezTo>
                      <a:pt x="178402" y="261260"/>
                      <a:pt x="179864" y="260910"/>
                      <a:pt x="181002" y="260256"/>
                    </a:cubicBezTo>
                    <a:lnTo>
                      <a:pt x="290746" y="204129"/>
                    </a:lnTo>
                    <a:lnTo>
                      <a:pt x="290746" y="219981"/>
                    </a:lnTo>
                    <a:lnTo>
                      <a:pt x="176781" y="278180"/>
                    </a:lnTo>
                    <a:lnTo>
                      <a:pt x="10704" y="198999"/>
                    </a:lnTo>
                    <a:cubicBezTo>
                      <a:pt x="6321" y="197135"/>
                      <a:pt x="1125" y="199110"/>
                      <a:pt x="-825" y="203428"/>
                    </a:cubicBezTo>
                    <a:cubicBezTo>
                      <a:pt x="-2609" y="207506"/>
                      <a:pt x="-825" y="212254"/>
                      <a:pt x="3071" y="214325"/>
                    </a:cubicBezTo>
                    <a:lnTo>
                      <a:pt x="3071" y="214325"/>
                    </a:lnTo>
                    <a:lnTo>
                      <a:pt x="173368" y="295434"/>
                    </a:lnTo>
                    <a:cubicBezTo>
                      <a:pt x="174506" y="296008"/>
                      <a:pt x="175806" y="296294"/>
                      <a:pt x="177106" y="296278"/>
                    </a:cubicBezTo>
                    <a:cubicBezTo>
                      <a:pt x="178402" y="296278"/>
                      <a:pt x="179864" y="295944"/>
                      <a:pt x="181002" y="295290"/>
                    </a:cubicBezTo>
                    <a:lnTo>
                      <a:pt x="290909" y="239163"/>
                    </a:lnTo>
                    <a:lnTo>
                      <a:pt x="290909" y="255939"/>
                    </a:lnTo>
                    <a:lnTo>
                      <a:pt x="176781" y="314170"/>
                    </a:lnTo>
                    <a:lnTo>
                      <a:pt x="10704" y="234989"/>
                    </a:lnTo>
                    <a:cubicBezTo>
                      <a:pt x="6483" y="232949"/>
                      <a:pt x="1287" y="234638"/>
                      <a:pt x="-663" y="238749"/>
                    </a:cubicBezTo>
                    <a:lnTo>
                      <a:pt x="-825" y="238988"/>
                    </a:lnTo>
                    <a:cubicBezTo>
                      <a:pt x="-2934" y="243145"/>
                      <a:pt x="-1309" y="248212"/>
                      <a:pt x="3071" y="250299"/>
                    </a:cubicBezTo>
                    <a:cubicBezTo>
                      <a:pt x="3071" y="250299"/>
                      <a:pt x="3071" y="250315"/>
                      <a:pt x="3071" y="250315"/>
                    </a:cubicBezTo>
                    <a:lnTo>
                      <a:pt x="3233" y="250315"/>
                    </a:lnTo>
                    <a:lnTo>
                      <a:pt x="173368" y="331328"/>
                    </a:lnTo>
                    <a:cubicBezTo>
                      <a:pt x="174506" y="331918"/>
                      <a:pt x="175806" y="332236"/>
                      <a:pt x="177106" y="332252"/>
                    </a:cubicBezTo>
                    <a:cubicBezTo>
                      <a:pt x="178402" y="332252"/>
                      <a:pt x="179864" y="331902"/>
                      <a:pt x="181002" y="331217"/>
                    </a:cubicBezTo>
                    <a:lnTo>
                      <a:pt x="290909" y="275121"/>
                    </a:lnTo>
                    <a:lnTo>
                      <a:pt x="290909" y="290750"/>
                    </a:lnTo>
                    <a:lnTo>
                      <a:pt x="176943" y="349013"/>
                    </a:lnTo>
                    <a:lnTo>
                      <a:pt x="10704" y="269863"/>
                    </a:lnTo>
                    <a:cubicBezTo>
                      <a:pt x="6321" y="267904"/>
                      <a:pt x="1125" y="269768"/>
                      <a:pt x="-825" y="274038"/>
                    </a:cubicBezTo>
                    <a:cubicBezTo>
                      <a:pt x="-2771" y="278180"/>
                      <a:pt x="-988" y="283103"/>
                      <a:pt x="3071" y="285158"/>
                    </a:cubicBezTo>
                    <a:lnTo>
                      <a:pt x="173368" y="366171"/>
                    </a:lnTo>
                    <a:cubicBezTo>
                      <a:pt x="174506" y="366793"/>
                      <a:pt x="175806" y="367111"/>
                      <a:pt x="177106" y="367095"/>
                    </a:cubicBezTo>
                    <a:cubicBezTo>
                      <a:pt x="178402" y="367095"/>
                      <a:pt x="179864" y="366745"/>
                      <a:pt x="181002" y="366059"/>
                    </a:cubicBezTo>
                    <a:lnTo>
                      <a:pt x="303568" y="303607"/>
                    </a:lnTo>
                    <a:lnTo>
                      <a:pt x="511043" y="197597"/>
                    </a:lnTo>
                    <a:cubicBezTo>
                      <a:pt x="515264" y="195398"/>
                      <a:pt x="517051" y="190220"/>
                      <a:pt x="514776" y="186014"/>
                    </a:cubicBezTo>
                    <a:cubicBezTo>
                      <a:pt x="512505" y="181824"/>
                      <a:pt x="507147" y="180215"/>
                      <a:pt x="502926" y="182414"/>
                    </a:cubicBezTo>
                    <a:lnTo>
                      <a:pt x="502926" y="182414"/>
                    </a:lnTo>
                    <a:close/>
                  </a:path>
                </a:pathLst>
              </a:custGeom>
              <a:solidFill>
                <a:srgbClr val="EEB200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53" name="Forme libre : forme 52">
                <a:extLst>
                  <a:ext uri="{FF2B5EF4-FFF2-40B4-BE49-F238E27FC236}">
                    <a16:creationId xmlns:a16="http://schemas.microsoft.com/office/drawing/2014/main" id="{8EF3309B-8C0B-29C6-C52F-76A684FEB63C}"/>
                  </a:ext>
                </a:extLst>
              </p:cNvPr>
              <p:cNvSpPr/>
              <p:nvPr/>
            </p:nvSpPr>
            <p:spPr>
              <a:xfrm>
                <a:off x="7349348" y="2385605"/>
                <a:ext cx="73321" cy="40121"/>
              </a:xfrm>
              <a:custGeom>
                <a:avLst/>
                <a:gdLst>
                  <a:gd name="connsiteX0" fmla="*/ 70972 w 73321"/>
                  <a:gd name="connsiteY0" fmla="*/ 5160 h 40121"/>
                  <a:gd name="connsiteX1" fmla="*/ 40612 w 73321"/>
                  <a:gd name="connsiteY1" fmla="*/ 33503 h 40121"/>
                  <a:gd name="connsiteX2" fmla="*/ -1437 w 73321"/>
                  <a:gd name="connsiteY2" fmla="*/ 34602 h 40121"/>
                  <a:gd name="connsiteX3" fmla="*/ 29086 w 73321"/>
                  <a:gd name="connsiteY3" fmla="*/ 6260 h 40121"/>
                  <a:gd name="connsiteX4" fmla="*/ 70972 w 73321"/>
                  <a:gd name="connsiteY4" fmla="*/ 5144 h 40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21" h="40121">
                    <a:moveTo>
                      <a:pt x="70972" y="5160"/>
                    </a:moveTo>
                    <a:cubicBezTo>
                      <a:pt x="74218" y="12664"/>
                      <a:pt x="60580" y="25362"/>
                      <a:pt x="40612" y="33503"/>
                    </a:cubicBezTo>
                    <a:cubicBezTo>
                      <a:pt x="20644" y="41644"/>
                      <a:pt x="1813" y="42122"/>
                      <a:pt x="-1437" y="34602"/>
                    </a:cubicBezTo>
                    <a:cubicBezTo>
                      <a:pt x="-4520" y="27082"/>
                      <a:pt x="9118" y="14385"/>
                      <a:pt x="29086" y="6260"/>
                    </a:cubicBezTo>
                    <a:cubicBezTo>
                      <a:pt x="49054" y="-1866"/>
                      <a:pt x="67884" y="-2376"/>
                      <a:pt x="70972" y="5144"/>
                    </a:cubicBezTo>
                  </a:path>
                </a:pathLst>
              </a:custGeom>
              <a:solidFill>
                <a:srgbClr val="EEB200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55" name="Groupe 54">
              <a:extLst>
                <a:ext uri="{FF2B5EF4-FFF2-40B4-BE49-F238E27FC236}">
                  <a16:creationId xmlns:a16="http://schemas.microsoft.com/office/drawing/2014/main" id="{087B1639-9FCB-CC83-6AA6-D3D9E01FB59D}"/>
                </a:ext>
              </a:extLst>
            </p:cNvPr>
            <p:cNvGrpSpPr/>
            <p:nvPr/>
          </p:nvGrpSpPr>
          <p:grpSpPr>
            <a:xfrm>
              <a:off x="6108230" y="813058"/>
              <a:ext cx="194811" cy="191181"/>
              <a:chOff x="4529463" y="1947341"/>
              <a:chExt cx="194811" cy="191181"/>
            </a:xfrm>
          </p:grpSpPr>
          <p:sp>
            <p:nvSpPr>
              <p:cNvPr id="56" name="Forme libre : forme 55">
                <a:extLst>
                  <a:ext uri="{FF2B5EF4-FFF2-40B4-BE49-F238E27FC236}">
                    <a16:creationId xmlns:a16="http://schemas.microsoft.com/office/drawing/2014/main" id="{CAC4295F-7CA6-B930-E9EC-1206F32E17F3}"/>
                  </a:ext>
                </a:extLst>
              </p:cNvPr>
              <p:cNvSpPr/>
              <p:nvPr/>
            </p:nvSpPr>
            <p:spPr>
              <a:xfrm>
                <a:off x="4529463" y="1947341"/>
                <a:ext cx="194811" cy="191181"/>
              </a:xfrm>
              <a:custGeom>
                <a:avLst/>
                <a:gdLst>
                  <a:gd name="connsiteX0" fmla="*/ 194988 w 194811"/>
                  <a:gd name="connsiteY0" fmla="*/ 95630 h 191181"/>
                  <a:gd name="connsiteX1" fmla="*/ 97582 w 194811"/>
                  <a:gd name="connsiteY1" fmla="*/ 191221 h 191181"/>
                  <a:gd name="connsiteX2" fmla="*/ 177 w 194811"/>
                  <a:gd name="connsiteY2" fmla="*/ 95630 h 191181"/>
                  <a:gd name="connsiteX3" fmla="*/ 97582 w 194811"/>
                  <a:gd name="connsiteY3" fmla="*/ 39 h 191181"/>
                  <a:gd name="connsiteX4" fmla="*/ 194988 w 194811"/>
                  <a:gd name="connsiteY4" fmla="*/ 95630 h 19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811" h="191181">
                    <a:moveTo>
                      <a:pt x="194988" y="95630"/>
                    </a:moveTo>
                    <a:cubicBezTo>
                      <a:pt x="194988" y="148423"/>
                      <a:pt x="151378" y="191221"/>
                      <a:pt x="97582" y="191221"/>
                    </a:cubicBezTo>
                    <a:cubicBezTo>
                      <a:pt x="43787" y="191221"/>
                      <a:pt x="177" y="148423"/>
                      <a:pt x="177" y="95630"/>
                    </a:cubicBezTo>
                    <a:cubicBezTo>
                      <a:pt x="177" y="42836"/>
                      <a:pt x="43787" y="39"/>
                      <a:pt x="97582" y="39"/>
                    </a:cubicBezTo>
                    <a:cubicBezTo>
                      <a:pt x="151378" y="39"/>
                      <a:pt x="194988" y="42836"/>
                      <a:pt x="194988" y="95630"/>
                    </a:cubicBezTo>
                    <a:close/>
                  </a:path>
                </a:pathLst>
              </a:custGeom>
              <a:solidFill>
                <a:srgbClr val="EEB200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57" name="Forme libre : forme 56">
                <a:extLst>
                  <a:ext uri="{FF2B5EF4-FFF2-40B4-BE49-F238E27FC236}">
                    <a16:creationId xmlns:a16="http://schemas.microsoft.com/office/drawing/2014/main" id="{15D455A4-E2E6-D37A-1D54-CAF84459EB8B}"/>
                  </a:ext>
                </a:extLst>
              </p:cNvPr>
              <p:cNvSpPr/>
              <p:nvPr/>
            </p:nvSpPr>
            <p:spPr>
              <a:xfrm>
                <a:off x="4582890" y="2014608"/>
                <a:ext cx="87182" cy="62689"/>
              </a:xfrm>
              <a:custGeom>
                <a:avLst/>
                <a:gdLst>
                  <a:gd name="connsiteX0" fmla="*/ 28245 w 87182"/>
                  <a:gd name="connsiteY0" fmla="*/ 49046 h 62689"/>
                  <a:gd name="connsiteX1" fmla="*/ 6164 w 87182"/>
                  <a:gd name="connsiteY1" fmla="*/ 27363 h 62689"/>
                  <a:gd name="connsiteX2" fmla="*/ -653 w 87182"/>
                  <a:gd name="connsiteY2" fmla="*/ 27888 h 62689"/>
                  <a:gd name="connsiteX3" fmla="*/ -653 w 87182"/>
                  <a:gd name="connsiteY3" fmla="*/ 34102 h 62689"/>
                  <a:gd name="connsiteX4" fmla="*/ 28245 w 87182"/>
                  <a:gd name="connsiteY4" fmla="*/ 62508 h 62689"/>
                  <a:gd name="connsiteX5" fmla="*/ 83765 w 87182"/>
                  <a:gd name="connsiteY5" fmla="*/ 8085 h 62689"/>
                  <a:gd name="connsiteX6" fmla="*/ 83927 w 87182"/>
                  <a:gd name="connsiteY6" fmla="*/ 1330 h 62689"/>
                  <a:gd name="connsiteX7" fmla="*/ 77273 w 87182"/>
                  <a:gd name="connsiteY7" fmla="*/ 964 h 62689"/>
                  <a:gd name="connsiteX8" fmla="*/ 76948 w 87182"/>
                  <a:gd name="connsiteY8" fmla="*/ 1346 h 62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182" h="62689">
                    <a:moveTo>
                      <a:pt x="28245" y="49046"/>
                    </a:moveTo>
                    <a:lnTo>
                      <a:pt x="6164" y="27363"/>
                    </a:lnTo>
                    <a:cubicBezTo>
                      <a:pt x="4218" y="25642"/>
                      <a:pt x="1131" y="25881"/>
                      <a:pt x="-653" y="27888"/>
                    </a:cubicBezTo>
                    <a:cubicBezTo>
                      <a:pt x="-2278" y="29673"/>
                      <a:pt x="-2278" y="32318"/>
                      <a:pt x="-653" y="34102"/>
                    </a:cubicBezTo>
                    <a:lnTo>
                      <a:pt x="28245" y="62508"/>
                    </a:lnTo>
                    <a:lnTo>
                      <a:pt x="83765" y="8085"/>
                    </a:lnTo>
                    <a:cubicBezTo>
                      <a:pt x="85715" y="6285"/>
                      <a:pt x="85877" y="3258"/>
                      <a:pt x="83927" y="1330"/>
                    </a:cubicBezTo>
                    <a:cubicBezTo>
                      <a:pt x="82140" y="-534"/>
                      <a:pt x="79219" y="-693"/>
                      <a:pt x="77273" y="964"/>
                    </a:cubicBezTo>
                    <a:cubicBezTo>
                      <a:pt x="77110" y="1091"/>
                      <a:pt x="76948" y="1203"/>
                      <a:pt x="76948" y="13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58" name="Groupe 57">
              <a:extLst>
                <a:ext uri="{FF2B5EF4-FFF2-40B4-BE49-F238E27FC236}">
                  <a16:creationId xmlns:a16="http://schemas.microsoft.com/office/drawing/2014/main" id="{58431CE4-D036-A57E-BDD6-6971E5985ED2}"/>
                </a:ext>
              </a:extLst>
            </p:cNvPr>
            <p:cNvGrpSpPr/>
            <p:nvPr/>
          </p:nvGrpSpPr>
          <p:grpSpPr>
            <a:xfrm>
              <a:off x="4392707" y="5577782"/>
              <a:ext cx="194811" cy="191181"/>
              <a:chOff x="4529463" y="1947341"/>
              <a:chExt cx="194811" cy="191181"/>
            </a:xfrm>
          </p:grpSpPr>
          <p:sp>
            <p:nvSpPr>
              <p:cNvPr id="59" name="Forme libre : forme 58">
                <a:extLst>
                  <a:ext uri="{FF2B5EF4-FFF2-40B4-BE49-F238E27FC236}">
                    <a16:creationId xmlns:a16="http://schemas.microsoft.com/office/drawing/2014/main" id="{DCD917EB-4AF0-889F-03C9-74DC0B2D4AC2}"/>
                  </a:ext>
                </a:extLst>
              </p:cNvPr>
              <p:cNvSpPr/>
              <p:nvPr/>
            </p:nvSpPr>
            <p:spPr>
              <a:xfrm>
                <a:off x="4529463" y="1947341"/>
                <a:ext cx="194811" cy="191181"/>
              </a:xfrm>
              <a:custGeom>
                <a:avLst/>
                <a:gdLst>
                  <a:gd name="connsiteX0" fmla="*/ 194988 w 194811"/>
                  <a:gd name="connsiteY0" fmla="*/ 95630 h 191181"/>
                  <a:gd name="connsiteX1" fmla="*/ 97582 w 194811"/>
                  <a:gd name="connsiteY1" fmla="*/ 191221 h 191181"/>
                  <a:gd name="connsiteX2" fmla="*/ 177 w 194811"/>
                  <a:gd name="connsiteY2" fmla="*/ 95630 h 191181"/>
                  <a:gd name="connsiteX3" fmla="*/ 97582 w 194811"/>
                  <a:gd name="connsiteY3" fmla="*/ 39 h 191181"/>
                  <a:gd name="connsiteX4" fmla="*/ 194988 w 194811"/>
                  <a:gd name="connsiteY4" fmla="*/ 95630 h 19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811" h="191181">
                    <a:moveTo>
                      <a:pt x="194988" y="95630"/>
                    </a:moveTo>
                    <a:cubicBezTo>
                      <a:pt x="194988" y="148423"/>
                      <a:pt x="151378" y="191221"/>
                      <a:pt x="97582" y="191221"/>
                    </a:cubicBezTo>
                    <a:cubicBezTo>
                      <a:pt x="43787" y="191221"/>
                      <a:pt x="177" y="148423"/>
                      <a:pt x="177" y="95630"/>
                    </a:cubicBezTo>
                    <a:cubicBezTo>
                      <a:pt x="177" y="42836"/>
                      <a:pt x="43787" y="39"/>
                      <a:pt x="97582" y="39"/>
                    </a:cubicBezTo>
                    <a:cubicBezTo>
                      <a:pt x="151378" y="39"/>
                      <a:pt x="194988" y="42836"/>
                      <a:pt x="194988" y="95630"/>
                    </a:cubicBezTo>
                    <a:close/>
                  </a:path>
                </a:pathLst>
              </a:custGeom>
              <a:solidFill>
                <a:srgbClr val="EEB200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60" name="Forme libre : forme 59">
                <a:extLst>
                  <a:ext uri="{FF2B5EF4-FFF2-40B4-BE49-F238E27FC236}">
                    <a16:creationId xmlns:a16="http://schemas.microsoft.com/office/drawing/2014/main" id="{CBA73601-66CE-71E0-65A9-6430E8F4E38D}"/>
                  </a:ext>
                </a:extLst>
              </p:cNvPr>
              <p:cNvSpPr/>
              <p:nvPr/>
            </p:nvSpPr>
            <p:spPr>
              <a:xfrm>
                <a:off x="4582890" y="2014608"/>
                <a:ext cx="87182" cy="62689"/>
              </a:xfrm>
              <a:custGeom>
                <a:avLst/>
                <a:gdLst>
                  <a:gd name="connsiteX0" fmla="*/ 28245 w 87182"/>
                  <a:gd name="connsiteY0" fmla="*/ 49046 h 62689"/>
                  <a:gd name="connsiteX1" fmla="*/ 6164 w 87182"/>
                  <a:gd name="connsiteY1" fmla="*/ 27363 h 62689"/>
                  <a:gd name="connsiteX2" fmla="*/ -653 w 87182"/>
                  <a:gd name="connsiteY2" fmla="*/ 27888 h 62689"/>
                  <a:gd name="connsiteX3" fmla="*/ -653 w 87182"/>
                  <a:gd name="connsiteY3" fmla="*/ 34102 h 62689"/>
                  <a:gd name="connsiteX4" fmla="*/ 28245 w 87182"/>
                  <a:gd name="connsiteY4" fmla="*/ 62508 h 62689"/>
                  <a:gd name="connsiteX5" fmla="*/ 83765 w 87182"/>
                  <a:gd name="connsiteY5" fmla="*/ 8085 h 62689"/>
                  <a:gd name="connsiteX6" fmla="*/ 83927 w 87182"/>
                  <a:gd name="connsiteY6" fmla="*/ 1330 h 62689"/>
                  <a:gd name="connsiteX7" fmla="*/ 77273 w 87182"/>
                  <a:gd name="connsiteY7" fmla="*/ 964 h 62689"/>
                  <a:gd name="connsiteX8" fmla="*/ 76948 w 87182"/>
                  <a:gd name="connsiteY8" fmla="*/ 1346 h 62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182" h="62689">
                    <a:moveTo>
                      <a:pt x="28245" y="49046"/>
                    </a:moveTo>
                    <a:lnTo>
                      <a:pt x="6164" y="27363"/>
                    </a:lnTo>
                    <a:cubicBezTo>
                      <a:pt x="4218" y="25642"/>
                      <a:pt x="1131" y="25881"/>
                      <a:pt x="-653" y="27888"/>
                    </a:cubicBezTo>
                    <a:cubicBezTo>
                      <a:pt x="-2278" y="29673"/>
                      <a:pt x="-2278" y="32318"/>
                      <a:pt x="-653" y="34102"/>
                    </a:cubicBezTo>
                    <a:lnTo>
                      <a:pt x="28245" y="62508"/>
                    </a:lnTo>
                    <a:lnTo>
                      <a:pt x="83765" y="8085"/>
                    </a:lnTo>
                    <a:cubicBezTo>
                      <a:pt x="85715" y="6285"/>
                      <a:pt x="85877" y="3258"/>
                      <a:pt x="83927" y="1330"/>
                    </a:cubicBezTo>
                    <a:cubicBezTo>
                      <a:pt x="82140" y="-534"/>
                      <a:pt x="79219" y="-693"/>
                      <a:pt x="77273" y="964"/>
                    </a:cubicBezTo>
                    <a:cubicBezTo>
                      <a:pt x="77110" y="1091"/>
                      <a:pt x="76948" y="1203"/>
                      <a:pt x="76948" y="13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cxnSp>
          <p:nvCxnSpPr>
            <p:cNvPr id="61" name="Connecteur droit avec flèche 60">
              <a:extLst>
                <a:ext uri="{FF2B5EF4-FFF2-40B4-BE49-F238E27FC236}">
                  <a16:creationId xmlns:a16="http://schemas.microsoft.com/office/drawing/2014/main" id="{28664B2F-89CD-69BA-BD41-1B588CF605C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14546" y="1566791"/>
              <a:ext cx="0" cy="79312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avec flèche 61">
              <a:extLst>
                <a:ext uri="{FF2B5EF4-FFF2-40B4-BE49-F238E27FC236}">
                  <a16:creationId xmlns:a16="http://schemas.microsoft.com/office/drawing/2014/main" id="{4C76C78D-9EB7-934C-9C5E-0B26A7DD9A35}"/>
                </a:ext>
              </a:extLst>
            </p:cNvPr>
            <p:cNvCxnSpPr>
              <a:cxnSpLocks/>
            </p:cNvCxnSpPr>
            <p:nvPr/>
          </p:nvCxnSpPr>
          <p:spPr>
            <a:xfrm>
              <a:off x="6467584" y="1587404"/>
              <a:ext cx="0" cy="75817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69B6ADE3-70BA-8381-ABDD-CA685F9C9FC1}"/>
                </a:ext>
              </a:extLst>
            </p:cNvPr>
            <p:cNvSpPr txBox="1"/>
            <p:nvPr/>
          </p:nvSpPr>
          <p:spPr>
            <a:xfrm>
              <a:off x="4967457" y="2502568"/>
              <a:ext cx="18444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Decision engine</a:t>
              </a:r>
            </a:p>
          </p:txBody>
        </p:sp>
        <p:pic>
          <p:nvPicPr>
            <p:cNvPr id="65" name="Graphique 64" descr="Tête avec engrenages contour">
              <a:extLst>
                <a:ext uri="{FF2B5EF4-FFF2-40B4-BE49-F238E27FC236}">
                  <a16:creationId xmlns:a16="http://schemas.microsoft.com/office/drawing/2014/main" id="{24BC7849-C33B-1D04-A4AD-3851E7EEF0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95874" y="5295806"/>
              <a:ext cx="699855" cy="699855"/>
            </a:xfrm>
            <a:prstGeom prst="rect">
              <a:avLst/>
            </a:prstGeom>
          </p:spPr>
        </p:pic>
        <p:cxnSp>
          <p:nvCxnSpPr>
            <p:cNvPr id="66" name="Connecteur droit avec flèche 65">
              <a:extLst>
                <a:ext uri="{FF2B5EF4-FFF2-40B4-BE49-F238E27FC236}">
                  <a16:creationId xmlns:a16="http://schemas.microsoft.com/office/drawing/2014/main" id="{6933EF2F-498A-31C5-2939-AD65E434C0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25601" y="4387751"/>
              <a:ext cx="0" cy="79312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avec flèche 66">
              <a:extLst>
                <a:ext uri="{FF2B5EF4-FFF2-40B4-BE49-F238E27FC236}">
                  <a16:creationId xmlns:a16="http://schemas.microsoft.com/office/drawing/2014/main" id="{41418C19-DC3E-197C-9C3F-597A7D2F85F5}"/>
                </a:ext>
              </a:extLst>
            </p:cNvPr>
            <p:cNvCxnSpPr>
              <a:cxnSpLocks/>
            </p:cNvCxnSpPr>
            <p:nvPr/>
          </p:nvCxnSpPr>
          <p:spPr>
            <a:xfrm>
              <a:off x="7044910" y="4405227"/>
              <a:ext cx="0" cy="75817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BD3CD508-CDE6-280F-1415-B944F2DD06B8}"/>
                </a:ext>
              </a:extLst>
            </p:cNvPr>
            <p:cNvSpPr txBox="1"/>
            <p:nvPr/>
          </p:nvSpPr>
          <p:spPr>
            <a:xfrm>
              <a:off x="4315545" y="492563"/>
              <a:ext cx="974947" cy="248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1013" spc="0" baseline="0">
                  <a:solidFill>
                    <a:srgbClr val="1A2839"/>
                  </a:solidFill>
                  <a:latin typeface="Arial"/>
                  <a:cs typeface="Arial"/>
                  <a:sym typeface="Arial"/>
                  <a:rtl val="0"/>
                </a:rPr>
                <a:t>Id Verification</a:t>
              </a:r>
            </a:p>
          </p:txBody>
        </p:sp>
        <p:sp>
          <p:nvSpPr>
            <p:cNvPr id="69" name="ZoneTexte 68">
              <a:extLst>
                <a:ext uri="{FF2B5EF4-FFF2-40B4-BE49-F238E27FC236}">
                  <a16:creationId xmlns:a16="http://schemas.microsoft.com/office/drawing/2014/main" id="{1BE936B4-CD61-8845-9C43-FB9094CD2597}"/>
                </a:ext>
              </a:extLst>
            </p:cNvPr>
            <p:cNvSpPr txBox="1"/>
            <p:nvPr/>
          </p:nvSpPr>
          <p:spPr>
            <a:xfrm>
              <a:off x="5926563" y="471189"/>
              <a:ext cx="1149674" cy="248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1013" spc="0" baseline="0">
                  <a:solidFill>
                    <a:srgbClr val="1A2839"/>
                  </a:solidFill>
                  <a:latin typeface="Arial"/>
                  <a:cs typeface="Arial"/>
                  <a:sym typeface="Arial"/>
                  <a:rtl val="0"/>
                </a:rPr>
                <a:t>Solvability check</a:t>
              </a:r>
            </a:p>
          </p:txBody>
        </p:sp>
        <p:sp>
          <p:nvSpPr>
            <p:cNvPr id="70" name="ZoneTexte 69">
              <a:extLst>
                <a:ext uri="{FF2B5EF4-FFF2-40B4-BE49-F238E27FC236}">
                  <a16:creationId xmlns:a16="http://schemas.microsoft.com/office/drawing/2014/main" id="{D43F7488-1290-F704-EA43-2F594633AEFB}"/>
                </a:ext>
              </a:extLst>
            </p:cNvPr>
            <p:cNvSpPr txBox="1"/>
            <p:nvPr/>
          </p:nvSpPr>
          <p:spPr>
            <a:xfrm>
              <a:off x="4290991" y="5885755"/>
              <a:ext cx="1439818" cy="248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1013" spc="0" baseline="0">
                  <a:solidFill>
                    <a:srgbClr val="1A2839"/>
                  </a:solidFill>
                  <a:latin typeface="Arial"/>
                  <a:cs typeface="Arial"/>
                  <a:sym typeface="Arial"/>
                  <a:rtl val="0"/>
                </a:rPr>
                <a:t>Document verification</a:t>
              </a:r>
            </a:p>
          </p:txBody>
        </p:sp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id="{97794A8A-0CF3-6CCA-1D77-506B5349EA11}"/>
                </a:ext>
              </a:extLst>
            </p:cNvPr>
            <p:cNvSpPr txBox="1"/>
            <p:nvPr/>
          </p:nvSpPr>
          <p:spPr>
            <a:xfrm>
              <a:off x="6318674" y="5996428"/>
              <a:ext cx="1359668" cy="248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1013" spc="0" baseline="0">
                  <a:solidFill>
                    <a:srgbClr val="1A2839"/>
                  </a:solidFill>
                  <a:latin typeface="Arial"/>
                  <a:cs typeface="Arial"/>
                  <a:sym typeface="Arial"/>
                  <a:rtl val="0"/>
                </a:rPr>
                <a:t>Bleckwen AI scoring</a:t>
              </a:r>
            </a:p>
          </p:txBody>
        </p:sp>
        <p:cxnSp>
          <p:nvCxnSpPr>
            <p:cNvPr id="72" name="Connecteur droit avec flèche 71">
              <a:extLst>
                <a:ext uri="{FF2B5EF4-FFF2-40B4-BE49-F238E27FC236}">
                  <a16:creationId xmlns:a16="http://schemas.microsoft.com/office/drawing/2014/main" id="{9A66E2F0-044C-EA6C-76F9-7DB18E5A7AAC}"/>
                </a:ext>
              </a:extLst>
            </p:cNvPr>
            <p:cNvCxnSpPr>
              <a:cxnSpLocks/>
            </p:cNvCxnSpPr>
            <p:nvPr/>
          </p:nvCxnSpPr>
          <p:spPr>
            <a:xfrm>
              <a:off x="7417094" y="3180335"/>
              <a:ext cx="242955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ZoneTexte 72">
              <a:extLst>
                <a:ext uri="{FF2B5EF4-FFF2-40B4-BE49-F238E27FC236}">
                  <a16:creationId xmlns:a16="http://schemas.microsoft.com/office/drawing/2014/main" id="{420985C5-522C-5335-ABAB-D881669359E7}"/>
                </a:ext>
              </a:extLst>
            </p:cNvPr>
            <p:cNvSpPr txBox="1"/>
            <p:nvPr/>
          </p:nvSpPr>
          <p:spPr>
            <a:xfrm>
              <a:off x="9872004" y="3434726"/>
              <a:ext cx="981359" cy="248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1013" spc="0" baseline="0">
                  <a:solidFill>
                    <a:srgbClr val="1A2839"/>
                  </a:solidFill>
                  <a:latin typeface="Arial"/>
                  <a:cs typeface="Arial"/>
                  <a:sym typeface="Arial"/>
                  <a:rtl val="0"/>
                </a:rPr>
                <a:t>Final decision</a:t>
              </a:r>
            </a:p>
          </p:txBody>
        </p:sp>
        <p:grpSp>
          <p:nvGrpSpPr>
            <p:cNvPr id="76" name="Graphic 6">
              <a:extLst>
                <a:ext uri="{FF2B5EF4-FFF2-40B4-BE49-F238E27FC236}">
                  <a16:creationId xmlns:a16="http://schemas.microsoft.com/office/drawing/2014/main" id="{A74FE7DD-F263-5F27-9BAA-D902CECE9D97}"/>
                </a:ext>
              </a:extLst>
            </p:cNvPr>
            <p:cNvGrpSpPr/>
            <p:nvPr/>
          </p:nvGrpSpPr>
          <p:grpSpPr>
            <a:xfrm>
              <a:off x="10114639" y="2818191"/>
              <a:ext cx="405872" cy="521607"/>
              <a:chOff x="9816253" y="3434209"/>
              <a:chExt cx="405872" cy="521607"/>
            </a:xfrm>
          </p:grpSpPr>
          <p:sp>
            <p:nvSpPr>
              <p:cNvPr id="77" name="Forme libre : forme 76">
                <a:extLst>
                  <a:ext uri="{FF2B5EF4-FFF2-40B4-BE49-F238E27FC236}">
                    <a16:creationId xmlns:a16="http://schemas.microsoft.com/office/drawing/2014/main" id="{A2E086F9-A5DC-382A-8F23-61E8C7E116CB}"/>
                  </a:ext>
                </a:extLst>
              </p:cNvPr>
              <p:cNvSpPr/>
              <p:nvPr/>
            </p:nvSpPr>
            <p:spPr>
              <a:xfrm>
                <a:off x="9879657" y="3606356"/>
                <a:ext cx="52819" cy="38040"/>
              </a:xfrm>
              <a:custGeom>
                <a:avLst/>
                <a:gdLst>
                  <a:gd name="connsiteX0" fmla="*/ 16231 w 52819"/>
                  <a:gd name="connsiteY0" fmla="*/ 29734 h 38040"/>
                  <a:gd name="connsiteX1" fmla="*/ 2918 w 52819"/>
                  <a:gd name="connsiteY1" fmla="*/ 16639 h 38040"/>
                  <a:gd name="connsiteX2" fmla="*/ -1140 w 52819"/>
                  <a:gd name="connsiteY2" fmla="*/ 16878 h 38040"/>
                  <a:gd name="connsiteX3" fmla="*/ -1140 w 52819"/>
                  <a:gd name="connsiteY3" fmla="*/ 20701 h 38040"/>
                  <a:gd name="connsiteX4" fmla="*/ 16394 w 52819"/>
                  <a:gd name="connsiteY4" fmla="*/ 37860 h 38040"/>
                  <a:gd name="connsiteX5" fmla="*/ 49834 w 52819"/>
                  <a:gd name="connsiteY5" fmla="*/ 4977 h 38040"/>
                  <a:gd name="connsiteX6" fmla="*/ 50321 w 52819"/>
                  <a:gd name="connsiteY6" fmla="*/ 930 h 38040"/>
                  <a:gd name="connsiteX7" fmla="*/ 46263 w 52819"/>
                  <a:gd name="connsiteY7" fmla="*/ 436 h 38040"/>
                  <a:gd name="connsiteX8" fmla="*/ 45938 w 52819"/>
                  <a:gd name="connsiteY8" fmla="*/ 691 h 38040"/>
                  <a:gd name="connsiteX9" fmla="*/ 45613 w 52819"/>
                  <a:gd name="connsiteY9" fmla="*/ 914 h 38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819" h="38040">
                    <a:moveTo>
                      <a:pt x="16231" y="29734"/>
                    </a:moveTo>
                    <a:lnTo>
                      <a:pt x="2918" y="16639"/>
                    </a:lnTo>
                    <a:cubicBezTo>
                      <a:pt x="1781" y="15587"/>
                      <a:pt x="-165" y="15683"/>
                      <a:pt x="-1140" y="16878"/>
                    </a:cubicBezTo>
                    <a:cubicBezTo>
                      <a:pt x="-2115" y="17961"/>
                      <a:pt x="-2115" y="19602"/>
                      <a:pt x="-1140" y="20701"/>
                    </a:cubicBezTo>
                    <a:lnTo>
                      <a:pt x="16394" y="37860"/>
                    </a:lnTo>
                    <a:lnTo>
                      <a:pt x="49834" y="4977"/>
                    </a:lnTo>
                    <a:cubicBezTo>
                      <a:pt x="51134" y="4005"/>
                      <a:pt x="51296" y="2188"/>
                      <a:pt x="50321" y="930"/>
                    </a:cubicBezTo>
                    <a:cubicBezTo>
                      <a:pt x="49346" y="-329"/>
                      <a:pt x="47400" y="-552"/>
                      <a:pt x="46263" y="436"/>
                    </a:cubicBezTo>
                    <a:cubicBezTo>
                      <a:pt x="46100" y="516"/>
                      <a:pt x="45938" y="596"/>
                      <a:pt x="45938" y="691"/>
                    </a:cubicBezTo>
                    <a:lnTo>
                      <a:pt x="45613" y="914"/>
                    </a:ln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78" name="Forme libre : forme 77">
                <a:extLst>
                  <a:ext uri="{FF2B5EF4-FFF2-40B4-BE49-F238E27FC236}">
                    <a16:creationId xmlns:a16="http://schemas.microsoft.com/office/drawing/2014/main" id="{F39435B7-8981-17B3-44FF-6064F5A437A6}"/>
                  </a:ext>
                </a:extLst>
              </p:cNvPr>
              <p:cNvSpPr/>
              <p:nvPr/>
            </p:nvSpPr>
            <p:spPr>
              <a:xfrm>
                <a:off x="9879819" y="3671609"/>
                <a:ext cx="52332" cy="37614"/>
              </a:xfrm>
              <a:custGeom>
                <a:avLst/>
                <a:gdLst>
                  <a:gd name="connsiteX0" fmla="*/ 16231 w 52332"/>
                  <a:gd name="connsiteY0" fmla="*/ 29309 h 37614"/>
                  <a:gd name="connsiteX1" fmla="*/ 2918 w 52332"/>
                  <a:gd name="connsiteY1" fmla="*/ 16213 h 37614"/>
                  <a:gd name="connsiteX2" fmla="*/ -1140 w 52332"/>
                  <a:gd name="connsiteY2" fmla="*/ 16564 h 37614"/>
                  <a:gd name="connsiteX3" fmla="*/ -1140 w 52332"/>
                  <a:gd name="connsiteY3" fmla="*/ 20276 h 37614"/>
                  <a:gd name="connsiteX4" fmla="*/ 16231 w 52332"/>
                  <a:gd name="connsiteY4" fmla="*/ 37434 h 37614"/>
                  <a:gd name="connsiteX5" fmla="*/ 49834 w 52332"/>
                  <a:gd name="connsiteY5" fmla="*/ 4551 h 37614"/>
                  <a:gd name="connsiteX6" fmla="*/ 49346 w 52332"/>
                  <a:gd name="connsiteY6" fmla="*/ 488 h 37614"/>
                  <a:gd name="connsiteX7" fmla="*/ 45613 w 52332"/>
                  <a:gd name="connsiteY7" fmla="*/ 488 h 37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332" h="37614">
                    <a:moveTo>
                      <a:pt x="16231" y="29309"/>
                    </a:moveTo>
                    <a:lnTo>
                      <a:pt x="2918" y="16213"/>
                    </a:lnTo>
                    <a:cubicBezTo>
                      <a:pt x="1618" y="15193"/>
                      <a:pt x="-165" y="15353"/>
                      <a:pt x="-1140" y="16564"/>
                    </a:cubicBezTo>
                    <a:cubicBezTo>
                      <a:pt x="-2115" y="17647"/>
                      <a:pt x="-2115" y="19208"/>
                      <a:pt x="-1140" y="20276"/>
                    </a:cubicBezTo>
                    <a:lnTo>
                      <a:pt x="16231" y="37434"/>
                    </a:lnTo>
                    <a:lnTo>
                      <a:pt x="49834" y="4551"/>
                    </a:lnTo>
                    <a:cubicBezTo>
                      <a:pt x="50809" y="3324"/>
                      <a:pt x="50646" y="1508"/>
                      <a:pt x="49346" y="488"/>
                    </a:cubicBezTo>
                    <a:cubicBezTo>
                      <a:pt x="48375" y="-404"/>
                      <a:pt x="46750" y="-404"/>
                      <a:pt x="45613" y="488"/>
                    </a:cubicBez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79" name="Forme libre : forme 78">
                <a:extLst>
                  <a:ext uri="{FF2B5EF4-FFF2-40B4-BE49-F238E27FC236}">
                    <a16:creationId xmlns:a16="http://schemas.microsoft.com/office/drawing/2014/main" id="{6ED6F8A9-F714-5656-7DC6-533226BE7208}"/>
                  </a:ext>
                </a:extLst>
              </p:cNvPr>
              <p:cNvSpPr/>
              <p:nvPr/>
            </p:nvSpPr>
            <p:spPr>
              <a:xfrm>
                <a:off x="9879585" y="3736499"/>
                <a:ext cx="52715" cy="37662"/>
              </a:xfrm>
              <a:custGeom>
                <a:avLst/>
                <a:gdLst>
                  <a:gd name="connsiteX0" fmla="*/ 16628 w 52715"/>
                  <a:gd name="connsiteY0" fmla="*/ 29341 h 37662"/>
                  <a:gd name="connsiteX1" fmla="*/ 3315 w 52715"/>
                  <a:gd name="connsiteY1" fmla="*/ 16261 h 37662"/>
                  <a:gd name="connsiteX2" fmla="*/ -906 w 52715"/>
                  <a:gd name="connsiteY2" fmla="*/ 15942 h 37662"/>
                  <a:gd name="connsiteX3" fmla="*/ -1231 w 52715"/>
                  <a:gd name="connsiteY3" fmla="*/ 20005 h 37662"/>
                  <a:gd name="connsiteX4" fmla="*/ -1069 w 52715"/>
                  <a:gd name="connsiteY4" fmla="*/ 20100 h 37662"/>
                  <a:gd name="connsiteX5" fmla="*/ -906 w 52715"/>
                  <a:gd name="connsiteY5" fmla="*/ 20323 h 37662"/>
                  <a:gd name="connsiteX6" fmla="*/ 16628 w 52715"/>
                  <a:gd name="connsiteY6" fmla="*/ 37482 h 37662"/>
                  <a:gd name="connsiteX7" fmla="*/ 50068 w 52715"/>
                  <a:gd name="connsiteY7" fmla="*/ 4615 h 37662"/>
                  <a:gd name="connsiteX8" fmla="*/ 49905 w 52715"/>
                  <a:gd name="connsiteY8" fmla="*/ 536 h 37662"/>
                  <a:gd name="connsiteX9" fmla="*/ 46009 w 52715"/>
                  <a:gd name="connsiteY9" fmla="*/ 536 h 37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715" h="37662">
                    <a:moveTo>
                      <a:pt x="16628" y="29341"/>
                    </a:moveTo>
                    <a:lnTo>
                      <a:pt x="3315" y="16261"/>
                    </a:lnTo>
                    <a:cubicBezTo>
                      <a:pt x="2177" y="15050"/>
                      <a:pt x="394" y="14907"/>
                      <a:pt x="-906" y="15942"/>
                    </a:cubicBezTo>
                    <a:cubicBezTo>
                      <a:pt x="-2044" y="16978"/>
                      <a:pt x="-2206" y="18794"/>
                      <a:pt x="-1231" y="20005"/>
                    </a:cubicBezTo>
                    <a:cubicBezTo>
                      <a:pt x="-1231" y="20037"/>
                      <a:pt x="-1069" y="20069"/>
                      <a:pt x="-1069" y="20100"/>
                    </a:cubicBezTo>
                    <a:lnTo>
                      <a:pt x="-906" y="20323"/>
                    </a:lnTo>
                    <a:lnTo>
                      <a:pt x="16628" y="37482"/>
                    </a:lnTo>
                    <a:lnTo>
                      <a:pt x="50068" y="4615"/>
                    </a:lnTo>
                    <a:cubicBezTo>
                      <a:pt x="51205" y="3420"/>
                      <a:pt x="51043" y="1604"/>
                      <a:pt x="49905" y="536"/>
                    </a:cubicBezTo>
                    <a:cubicBezTo>
                      <a:pt x="48772" y="-420"/>
                      <a:pt x="47147" y="-420"/>
                      <a:pt x="46009" y="536"/>
                    </a:cubicBez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0" name="Forme libre : forme 79">
                <a:extLst>
                  <a:ext uri="{FF2B5EF4-FFF2-40B4-BE49-F238E27FC236}">
                    <a16:creationId xmlns:a16="http://schemas.microsoft.com/office/drawing/2014/main" id="{62B04C0F-151C-02DB-86F7-80336ABB114A}"/>
                  </a:ext>
                </a:extLst>
              </p:cNvPr>
              <p:cNvSpPr/>
              <p:nvPr/>
            </p:nvSpPr>
            <p:spPr>
              <a:xfrm>
                <a:off x="9963670" y="3618524"/>
                <a:ext cx="201256" cy="13924"/>
              </a:xfrm>
              <a:custGeom>
                <a:avLst/>
                <a:gdLst>
                  <a:gd name="connsiteX0" fmla="*/ 511 w 201256"/>
                  <a:gd name="connsiteY0" fmla="*/ 144 h 13924"/>
                  <a:gd name="connsiteX1" fmla="*/ 201768 w 201256"/>
                  <a:gd name="connsiteY1" fmla="*/ 144 h 13924"/>
                  <a:gd name="connsiteX2" fmla="*/ 201768 w 201256"/>
                  <a:gd name="connsiteY2" fmla="*/ 14068 h 13924"/>
                  <a:gd name="connsiteX3" fmla="*/ 511 w 201256"/>
                  <a:gd name="connsiteY3" fmla="*/ 14068 h 13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256" h="13924">
                    <a:moveTo>
                      <a:pt x="511" y="144"/>
                    </a:moveTo>
                    <a:lnTo>
                      <a:pt x="201768" y="144"/>
                    </a:lnTo>
                    <a:lnTo>
                      <a:pt x="201768" y="14068"/>
                    </a:lnTo>
                    <a:lnTo>
                      <a:pt x="511" y="14068"/>
                    </a:ln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1" name="Forme libre : forme 80">
                <a:extLst>
                  <a:ext uri="{FF2B5EF4-FFF2-40B4-BE49-F238E27FC236}">
                    <a16:creationId xmlns:a16="http://schemas.microsoft.com/office/drawing/2014/main" id="{A127CA10-E9B6-E60C-ECC2-E77FF359CCDB}"/>
                  </a:ext>
                </a:extLst>
              </p:cNvPr>
              <p:cNvSpPr/>
              <p:nvPr/>
            </p:nvSpPr>
            <p:spPr>
              <a:xfrm>
                <a:off x="9963670" y="3683255"/>
                <a:ext cx="201256" cy="13924"/>
              </a:xfrm>
              <a:custGeom>
                <a:avLst/>
                <a:gdLst>
                  <a:gd name="connsiteX0" fmla="*/ 511 w 201256"/>
                  <a:gd name="connsiteY0" fmla="*/ 148 h 13924"/>
                  <a:gd name="connsiteX1" fmla="*/ 201768 w 201256"/>
                  <a:gd name="connsiteY1" fmla="*/ 148 h 13924"/>
                  <a:gd name="connsiteX2" fmla="*/ 201768 w 201256"/>
                  <a:gd name="connsiteY2" fmla="*/ 14072 h 13924"/>
                  <a:gd name="connsiteX3" fmla="*/ 511 w 201256"/>
                  <a:gd name="connsiteY3" fmla="*/ 14072 h 13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256" h="13924">
                    <a:moveTo>
                      <a:pt x="511" y="148"/>
                    </a:moveTo>
                    <a:lnTo>
                      <a:pt x="201768" y="148"/>
                    </a:lnTo>
                    <a:lnTo>
                      <a:pt x="201768" y="14072"/>
                    </a:lnTo>
                    <a:lnTo>
                      <a:pt x="511" y="14072"/>
                    </a:ln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2" name="Forme libre : forme 81">
                <a:extLst>
                  <a:ext uri="{FF2B5EF4-FFF2-40B4-BE49-F238E27FC236}">
                    <a16:creationId xmlns:a16="http://schemas.microsoft.com/office/drawing/2014/main" id="{79B3A764-7C65-0DC4-E1B1-D2524C8028D4}"/>
                  </a:ext>
                </a:extLst>
              </p:cNvPr>
              <p:cNvSpPr/>
              <p:nvPr/>
            </p:nvSpPr>
            <p:spPr>
              <a:xfrm>
                <a:off x="9963670" y="3747970"/>
                <a:ext cx="201256" cy="13924"/>
              </a:xfrm>
              <a:custGeom>
                <a:avLst/>
                <a:gdLst>
                  <a:gd name="connsiteX0" fmla="*/ 511 w 201256"/>
                  <a:gd name="connsiteY0" fmla="*/ 152 h 13924"/>
                  <a:gd name="connsiteX1" fmla="*/ 201768 w 201256"/>
                  <a:gd name="connsiteY1" fmla="*/ 152 h 13924"/>
                  <a:gd name="connsiteX2" fmla="*/ 201768 w 201256"/>
                  <a:gd name="connsiteY2" fmla="*/ 14076 h 13924"/>
                  <a:gd name="connsiteX3" fmla="*/ 511 w 201256"/>
                  <a:gd name="connsiteY3" fmla="*/ 14076 h 13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256" h="13924">
                    <a:moveTo>
                      <a:pt x="511" y="152"/>
                    </a:moveTo>
                    <a:lnTo>
                      <a:pt x="201768" y="152"/>
                    </a:lnTo>
                    <a:lnTo>
                      <a:pt x="201768" y="14076"/>
                    </a:lnTo>
                    <a:lnTo>
                      <a:pt x="511" y="14076"/>
                    </a:lnTo>
                    <a:close/>
                  </a:path>
                </a:pathLst>
              </a:custGeom>
              <a:solidFill>
                <a:srgbClr val="00AEC9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83" name="Forme libre : forme 82">
                <a:extLst>
                  <a:ext uri="{FF2B5EF4-FFF2-40B4-BE49-F238E27FC236}">
                    <a16:creationId xmlns:a16="http://schemas.microsoft.com/office/drawing/2014/main" id="{CA1943E5-6845-E37E-50F7-CC34F047EC72}"/>
                  </a:ext>
                </a:extLst>
              </p:cNvPr>
              <p:cNvSpPr/>
              <p:nvPr/>
            </p:nvSpPr>
            <p:spPr>
              <a:xfrm>
                <a:off x="9816253" y="3434209"/>
                <a:ext cx="405872" cy="521607"/>
              </a:xfrm>
              <a:custGeom>
                <a:avLst/>
                <a:gdLst>
                  <a:gd name="connsiteX0" fmla="*/ 367144 w 405872"/>
                  <a:gd name="connsiteY0" fmla="*/ 521426 h 521607"/>
                  <a:gd name="connsiteX1" fmla="*/ 34991 w 405872"/>
                  <a:gd name="connsiteY1" fmla="*/ 521426 h 521607"/>
                  <a:gd name="connsiteX2" fmla="*/ -1861 w 405872"/>
                  <a:gd name="connsiteY2" fmla="*/ 483764 h 521607"/>
                  <a:gd name="connsiteX3" fmla="*/ -1861 w 405872"/>
                  <a:gd name="connsiteY3" fmla="*/ 37482 h 521607"/>
                  <a:gd name="connsiteX4" fmla="*/ 34991 w 405872"/>
                  <a:gd name="connsiteY4" fmla="*/ -181 h 521607"/>
                  <a:gd name="connsiteX5" fmla="*/ 366982 w 405872"/>
                  <a:gd name="connsiteY5" fmla="*/ -181 h 521607"/>
                  <a:gd name="connsiteX6" fmla="*/ 403997 w 405872"/>
                  <a:gd name="connsiteY6" fmla="*/ 37482 h 521607"/>
                  <a:gd name="connsiteX7" fmla="*/ 403997 w 405872"/>
                  <a:gd name="connsiteY7" fmla="*/ 483764 h 521607"/>
                  <a:gd name="connsiteX8" fmla="*/ 367144 w 405872"/>
                  <a:gd name="connsiteY8" fmla="*/ 521426 h 521607"/>
                  <a:gd name="connsiteX9" fmla="*/ 34991 w 405872"/>
                  <a:gd name="connsiteY9" fmla="*/ 15161 h 521607"/>
                  <a:gd name="connsiteX10" fmla="*/ 13073 w 405872"/>
                  <a:gd name="connsiteY10" fmla="*/ 37466 h 521607"/>
                  <a:gd name="connsiteX11" fmla="*/ 13073 w 405872"/>
                  <a:gd name="connsiteY11" fmla="*/ 483748 h 521607"/>
                  <a:gd name="connsiteX12" fmla="*/ 34991 w 405872"/>
                  <a:gd name="connsiteY12" fmla="*/ 506052 h 521607"/>
                  <a:gd name="connsiteX13" fmla="*/ 366982 w 405872"/>
                  <a:gd name="connsiteY13" fmla="*/ 506052 h 521607"/>
                  <a:gd name="connsiteX14" fmla="*/ 388896 w 405872"/>
                  <a:gd name="connsiteY14" fmla="*/ 483748 h 521607"/>
                  <a:gd name="connsiteX15" fmla="*/ 388896 w 405872"/>
                  <a:gd name="connsiteY15" fmla="*/ 37482 h 521607"/>
                  <a:gd name="connsiteX16" fmla="*/ 366982 w 405872"/>
                  <a:gd name="connsiteY16" fmla="*/ 15177 h 521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05872" h="521607">
                    <a:moveTo>
                      <a:pt x="367144" y="521426"/>
                    </a:moveTo>
                    <a:lnTo>
                      <a:pt x="34991" y="521426"/>
                    </a:lnTo>
                    <a:cubicBezTo>
                      <a:pt x="14211" y="520996"/>
                      <a:pt x="-2349" y="504157"/>
                      <a:pt x="-1861" y="483764"/>
                    </a:cubicBezTo>
                    <a:lnTo>
                      <a:pt x="-1861" y="37482"/>
                    </a:lnTo>
                    <a:cubicBezTo>
                      <a:pt x="-2349" y="17089"/>
                      <a:pt x="14211" y="249"/>
                      <a:pt x="34991" y="-181"/>
                    </a:cubicBezTo>
                    <a:lnTo>
                      <a:pt x="366982" y="-181"/>
                    </a:lnTo>
                    <a:cubicBezTo>
                      <a:pt x="387762" y="249"/>
                      <a:pt x="404322" y="17089"/>
                      <a:pt x="403997" y="37482"/>
                    </a:cubicBezTo>
                    <a:lnTo>
                      <a:pt x="403997" y="483764"/>
                    </a:lnTo>
                    <a:cubicBezTo>
                      <a:pt x="404322" y="504124"/>
                      <a:pt x="387925" y="520964"/>
                      <a:pt x="367144" y="521426"/>
                    </a:cubicBezTo>
                    <a:close/>
                    <a:moveTo>
                      <a:pt x="34991" y="15161"/>
                    </a:moveTo>
                    <a:cubicBezTo>
                      <a:pt x="22653" y="15400"/>
                      <a:pt x="12911" y="25389"/>
                      <a:pt x="13073" y="37466"/>
                    </a:cubicBezTo>
                    <a:lnTo>
                      <a:pt x="13073" y="483748"/>
                    </a:lnTo>
                    <a:cubicBezTo>
                      <a:pt x="12911" y="495824"/>
                      <a:pt x="22653" y="505813"/>
                      <a:pt x="34991" y="506052"/>
                    </a:cubicBezTo>
                    <a:lnTo>
                      <a:pt x="366982" y="506052"/>
                    </a:lnTo>
                    <a:cubicBezTo>
                      <a:pt x="379320" y="505797"/>
                      <a:pt x="389058" y="495824"/>
                      <a:pt x="388896" y="483748"/>
                    </a:cubicBezTo>
                    <a:lnTo>
                      <a:pt x="388896" y="37482"/>
                    </a:lnTo>
                    <a:cubicBezTo>
                      <a:pt x="389058" y="25405"/>
                      <a:pt x="379320" y="15432"/>
                      <a:pt x="366982" y="15177"/>
                    </a:cubicBezTo>
                    <a:close/>
                  </a:path>
                </a:pathLst>
              </a:custGeom>
              <a:solidFill>
                <a:srgbClr val="EEB200"/>
              </a:solidFill>
              <a:ln w="162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84" name="Forme libre : forme 83">
              <a:extLst>
                <a:ext uri="{FF2B5EF4-FFF2-40B4-BE49-F238E27FC236}">
                  <a16:creationId xmlns:a16="http://schemas.microsoft.com/office/drawing/2014/main" id="{281CAB0B-545A-B5BC-27D2-7D917D22C995}"/>
                </a:ext>
              </a:extLst>
            </p:cNvPr>
            <p:cNvSpPr/>
            <p:nvPr/>
          </p:nvSpPr>
          <p:spPr>
            <a:xfrm>
              <a:off x="9941655" y="2669595"/>
              <a:ext cx="292217" cy="286772"/>
            </a:xfrm>
            <a:custGeom>
              <a:avLst/>
              <a:gdLst>
                <a:gd name="connsiteX0" fmla="*/ 292709 w 292217"/>
                <a:gd name="connsiteY0" fmla="*/ 143509 h 286772"/>
                <a:gd name="connsiteX1" fmla="*/ 146600 w 292217"/>
                <a:gd name="connsiteY1" fmla="*/ 286896 h 286772"/>
                <a:gd name="connsiteX2" fmla="*/ 492 w 292217"/>
                <a:gd name="connsiteY2" fmla="*/ 143509 h 286772"/>
                <a:gd name="connsiteX3" fmla="*/ 146600 w 292217"/>
                <a:gd name="connsiteY3" fmla="*/ 123 h 286772"/>
                <a:gd name="connsiteX4" fmla="*/ 292709 w 292217"/>
                <a:gd name="connsiteY4" fmla="*/ 143509 h 286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217" h="286772">
                  <a:moveTo>
                    <a:pt x="292709" y="143509"/>
                  </a:moveTo>
                  <a:cubicBezTo>
                    <a:pt x="292709" y="222699"/>
                    <a:pt x="227294" y="286896"/>
                    <a:pt x="146600" y="286896"/>
                  </a:cubicBezTo>
                  <a:cubicBezTo>
                    <a:pt x="65907" y="286896"/>
                    <a:pt x="492" y="222699"/>
                    <a:pt x="492" y="143509"/>
                  </a:cubicBezTo>
                  <a:cubicBezTo>
                    <a:pt x="492" y="64319"/>
                    <a:pt x="65907" y="123"/>
                    <a:pt x="146600" y="123"/>
                  </a:cubicBezTo>
                  <a:cubicBezTo>
                    <a:pt x="227294" y="123"/>
                    <a:pt x="292709" y="64319"/>
                    <a:pt x="292709" y="143509"/>
                  </a:cubicBezTo>
                  <a:close/>
                </a:path>
              </a:pathLst>
            </a:custGeom>
            <a:solidFill>
              <a:srgbClr val="EEB200"/>
            </a:solidFill>
            <a:ln w="16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5" name="ZoneTexte 84">
              <a:extLst>
                <a:ext uri="{FF2B5EF4-FFF2-40B4-BE49-F238E27FC236}">
                  <a16:creationId xmlns:a16="http://schemas.microsoft.com/office/drawing/2014/main" id="{B33815C8-5A0D-6D22-EB92-4617349C4712}"/>
                </a:ext>
              </a:extLst>
            </p:cNvPr>
            <p:cNvSpPr txBox="1"/>
            <p:nvPr/>
          </p:nvSpPr>
          <p:spPr>
            <a:xfrm>
              <a:off x="9927832" y="2691537"/>
              <a:ext cx="312754" cy="2348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1013" spc="0" baseline="0">
                  <a:solidFill>
                    <a:srgbClr val="FFFFFF"/>
                  </a:solidFill>
                  <a:latin typeface="Arial"/>
                  <a:cs typeface="Arial"/>
                  <a:sym typeface="Arial"/>
                  <a:rtl val="0"/>
                </a:rPr>
                <a:t>86</a:t>
              </a:r>
            </a:p>
          </p:txBody>
        </p:sp>
        <p:sp>
          <p:nvSpPr>
            <p:cNvPr id="87" name="Losange 86">
              <a:extLst>
                <a:ext uri="{FF2B5EF4-FFF2-40B4-BE49-F238E27FC236}">
                  <a16:creationId xmlns:a16="http://schemas.microsoft.com/office/drawing/2014/main" id="{6ABCDCA1-10A6-1F3D-FF2F-E7F33C17ED69}"/>
                </a:ext>
              </a:extLst>
            </p:cNvPr>
            <p:cNvSpPr/>
            <p:nvPr/>
          </p:nvSpPr>
          <p:spPr>
            <a:xfrm>
              <a:off x="8252092" y="2936542"/>
              <a:ext cx="378527" cy="470560"/>
            </a:xfrm>
            <a:prstGeom prst="diamon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9" name="Graphique 88" descr="Programmeur contour">
              <a:extLst>
                <a:ext uri="{FF2B5EF4-FFF2-40B4-BE49-F238E27FC236}">
                  <a16:creationId xmlns:a16="http://schemas.microsoft.com/office/drawing/2014/main" id="{67CEA335-AE92-EFF0-9AC3-A8B60469F0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994843" y="3407102"/>
              <a:ext cx="914400" cy="914400"/>
            </a:xfrm>
            <a:prstGeom prst="rect">
              <a:avLst/>
            </a:prstGeom>
          </p:spPr>
        </p:pic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id="{C5304A49-11FE-0A45-DC6E-00562770D5B1}"/>
                </a:ext>
              </a:extLst>
            </p:cNvPr>
            <p:cNvSpPr txBox="1"/>
            <p:nvPr/>
          </p:nvSpPr>
          <p:spPr>
            <a:xfrm>
              <a:off x="7761521" y="4300059"/>
              <a:ext cx="1430200" cy="248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GB" sz="1013" spc="0" baseline="0">
                  <a:solidFill>
                    <a:srgbClr val="1A2839"/>
                  </a:solidFill>
                  <a:latin typeface="Arial"/>
                  <a:cs typeface="Arial"/>
                  <a:sym typeface="Arial"/>
                  <a:rtl val="0"/>
                </a:rPr>
                <a:t>Optional investigation</a:t>
              </a:r>
            </a:p>
          </p:txBody>
        </p:sp>
      </p:grpSp>
      <p:sp>
        <p:nvSpPr>
          <p:cNvPr id="3" name="Ellipse 2">
            <a:extLst>
              <a:ext uri="{FF2B5EF4-FFF2-40B4-BE49-F238E27FC236}">
                <a16:creationId xmlns:a16="http://schemas.microsoft.com/office/drawing/2014/main" id="{2C778792-CDF0-1F59-7B60-9715E8C7D7CD}"/>
              </a:ext>
            </a:extLst>
          </p:cNvPr>
          <p:cNvSpPr/>
          <p:nvPr/>
        </p:nvSpPr>
        <p:spPr>
          <a:xfrm>
            <a:off x="6199165" y="5040336"/>
            <a:ext cx="1614030" cy="1592491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5647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76EF001-2FAA-3749-BF41-EDC42B2EF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600"/>
              <a:t>CAR FINANCE EXPERIENCE</a:t>
            </a:r>
          </a:p>
        </p:txBody>
      </p:sp>
      <p:sp>
        <p:nvSpPr>
          <p:cNvPr id="8" name="Google Shape;447;p28">
            <a:extLst>
              <a:ext uri="{FF2B5EF4-FFF2-40B4-BE49-F238E27FC236}">
                <a16:creationId xmlns:a16="http://schemas.microsoft.com/office/drawing/2014/main" id="{48FA19A8-92D0-C642-AA2E-257261DBF83C}"/>
              </a:ext>
            </a:extLst>
          </p:cNvPr>
          <p:cNvSpPr txBox="1"/>
          <p:nvPr/>
        </p:nvSpPr>
        <p:spPr>
          <a:xfrm>
            <a:off x="793830" y="881756"/>
            <a:ext cx="3028157" cy="3539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267" rIns="0" bIns="0" anchor="t" anchorCtr="0">
            <a:sp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fr" sz="2400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Business case:</a:t>
            </a:r>
          </a:p>
          <a:p>
            <a:pPr>
              <a:buClr>
                <a:schemeClr val="dk1"/>
              </a:buClr>
              <a:buSzPts val="1100"/>
            </a:pPr>
            <a:r>
              <a:rPr lang="fr" sz="1600" b="1">
                <a:latin typeface="Roboto Medium"/>
                <a:ea typeface="Roboto Medium"/>
                <a:cs typeface="Roboto Medium"/>
                <a:sym typeface="Roboto Medium"/>
              </a:rPr>
              <a:t>Car Finance industry</a:t>
            </a:r>
          </a:p>
          <a:p>
            <a:pPr>
              <a:buClr>
                <a:schemeClr val="dk1"/>
              </a:buClr>
              <a:buSzPts val="1100"/>
            </a:pPr>
            <a:endParaRPr lang="fr" sz="1600" b="1"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342900" indent="-342900">
              <a:buClr>
                <a:schemeClr val="dk1"/>
              </a:buClr>
              <a:buSzPts val="1100"/>
              <a:buFont typeface="Wingdings" panose="05000000000000000000" pitchFamily="2" charset="2"/>
              <a:buChar char="ü"/>
            </a:pPr>
            <a:r>
              <a:rPr lang="fr" sz="1600">
                <a:latin typeface="Roboto Medium"/>
                <a:ea typeface="Roboto Medium"/>
                <a:cs typeface="Roboto Medium"/>
                <a:sym typeface="Roboto Medium"/>
              </a:rPr>
              <a:t>B2C and B2B</a:t>
            </a:r>
          </a:p>
          <a:p>
            <a:pPr marL="342900" indent="-342900">
              <a:buClr>
                <a:schemeClr val="dk1"/>
              </a:buClr>
              <a:buSzPts val="1100"/>
              <a:buFont typeface="Wingdings" panose="05000000000000000000" pitchFamily="2" charset="2"/>
              <a:buChar char="ü"/>
            </a:pPr>
            <a:r>
              <a:rPr lang="fr" sz="1600">
                <a:latin typeface="Roboto Medium"/>
                <a:ea typeface="Roboto Medium"/>
                <a:sym typeface="Roboto Medium"/>
              </a:rPr>
              <a:t>2 products </a:t>
            </a:r>
          </a:p>
          <a:p>
            <a:pPr marL="800100" lvl="2" indent="-342900"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fr" sz="1600">
                <a:latin typeface="Roboto Medium"/>
                <a:ea typeface="Roboto Medium"/>
                <a:sym typeface="Roboto Medium"/>
              </a:rPr>
              <a:t>Credit</a:t>
            </a:r>
          </a:p>
          <a:p>
            <a:pPr marL="800100" lvl="2" indent="-342900"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fr" sz="1600">
                <a:latin typeface="Roboto Medium"/>
                <a:ea typeface="Roboto Medium"/>
                <a:sym typeface="Roboto Medium"/>
              </a:rPr>
              <a:t>Leasing</a:t>
            </a:r>
          </a:p>
          <a:p>
            <a:pPr marL="342900" lvl="1" indent="-342900">
              <a:buClr>
                <a:schemeClr val="dk1"/>
              </a:buClr>
              <a:buSzPts val="1100"/>
              <a:buFont typeface="Wingdings" panose="05000000000000000000" pitchFamily="2" charset="2"/>
              <a:buChar char="ü"/>
            </a:pPr>
            <a:r>
              <a:rPr lang="fr" sz="1600">
                <a:latin typeface="Roboto Medium"/>
                <a:ea typeface="Roboto Medium"/>
                <a:sym typeface="Roboto Medium"/>
              </a:rPr>
              <a:t>3 channels</a:t>
            </a:r>
          </a:p>
          <a:p>
            <a:pPr marL="800100" lvl="2" indent="-342900"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fr" sz="1600">
                <a:latin typeface="Roboto Medium"/>
                <a:ea typeface="Roboto Medium"/>
                <a:sym typeface="Roboto Medium"/>
              </a:rPr>
              <a:t>Online</a:t>
            </a:r>
          </a:p>
          <a:p>
            <a:pPr marL="800100" lvl="2" indent="-342900"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fr" sz="1600">
                <a:latin typeface="Roboto Medium"/>
                <a:ea typeface="Roboto Medium"/>
                <a:sym typeface="Roboto Medium"/>
              </a:rPr>
              <a:t>Group retailers</a:t>
            </a:r>
          </a:p>
          <a:p>
            <a:pPr marL="800100" lvl="2" indent="-342900"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fr" sz="1600">
                <a:latin typeface="Roboto Medium"/>
                <a:ea typeface="Roboto Medium"/>
                <a:sym typeface="Roboto Medium"/>
              </a:rPr>
              <a:t>Generalist retailers</a:t>
            </a:r>
          </a:p>
          <a:p>
            <a:pPr marL="800100" lvl="2" indent="-342900"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fr" sz="1600">
              <a:latin typeface="Roboto Medium"/>
              <a:ea typeface="Roboto Medium"/>
              <a:sym typeface="Roboto Medium"/>
            </a:endParaRPr>
          </a:p>
          <a:p>
            <a:endParaRPr sz="2400">
              <a:solidFill>
                <a:srgbClr val="00AEC9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8EBCEA4-73B7-4EAA-8702-F715D689B3E5}"/>
              </a:ext>
            </a:extLst>
          </p:cNvPr>
          <p:cNvSpPr txBox="1"/>
          <p:nvPr/>
        </p:nvSpPr>
        <p:spPr>
          <a:xfrm>
            <a:off x="4685228" y="986587"/>
            <a:ext cx="60977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Before Bleckwen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99DAAB98-13A3-492A-A0B1-E8F0EBC45000}"/>
              </a:ext>
            </a:extLst>
          </p:cNvPr>
          <p:cNvCxnSpPr>
            <a:cxnSpLocks/>
            <a:endCxn id="28" idx="0"/>
          </p:cNvCxnSpPr>
          <p:nvPr/>
        </p:nvCxnSpPr>
        <p:spPr>
          <a:xfrm>
            <a:off x="5763565" y="2565400"/>
            <a:ext cx="1025621" cy="1259577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ash"/>
            <a:miter lim="800000"/>
          </a:ln>
          <a:effectLst/>
        </p:spPr>
      </p:cxn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C19967C7-C3B1-4056-93B7-1CC5241E741E}"/>
              </a:ext>
            </a:extLst>
          </p:cNvPr>
          <p:cNvGrpSpPr/>
          <p:nvPr/>
        </p:nvGrpSpPr>
        <p:grpSpPr>
          <a:xfrm>
            <a:off x="6459198" y="3824977"/>
            <a:ext cx="659975" cy="659975"/>
            <a:chOff x="2517873" y="3660208"/>
            <a:chExt cx="659975" cy="659975"/>
          </a:xfrm>
        </p:grpSpPr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7F2CFF47-A28E-41A3-A422-DBB68B5B2D4E}"/>
                </a:ext>
              </a:extLst>
            </p:cNvPr>
            <p:cNvSpPr/>
            <p:nvPr/>
          </p:nvSpPr>
          <p:spPr>
            <a:xfrm>
              <a:off x="2517873" y="3660208"/>
              <a:ext cx="659975" cy="659975"/>
            </a:xfrm>
            <a:prstGeom prst="ellipse">
              <a:avLst/>
            </a:prstGeom>
            <a:solidFill>
              <a:srgbClr val="E5F5F9"/>
            </a:solidFill>
            <a:ln w="12700" cap="flat" cmpd="sng" algn="ctr">
              <a:solidFill>
                <a:srgbClr val="1E4B9C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6C37D4E7-BCA3-4FC6-89FC-798465BB4D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srgbClr val="4699AD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34" t="4236" r="9419" b="17508"/>
            <a:stretch/>
          </p:blipFill>
          <p:spPr>
            <a:xfrm>
              <a:off x="2659741" y="3875756"/>
              <a:ext cx="376237" cy="364625"/>
            </a:xfrm>
            <a:prstGeom prst="rect">
              <a:avLst/>
            </a:prstGeom>
          </p:spPr>
        </p:pic>
      </p:grpSp>
      <p:sp>
        <p:nvSpPr>
          <p:cNvPr id="30" name="ZoneTexte 29">
            <a:extLst>
              <a:ext uri="{FF2B5EF4-FFF2-40B4-BE49-F238E27FC236}">
                <a16:creationId xmlns:a16="http://schemas.microsoft.com/office/drawing/2014/main" id="{2D13BB8F-E9C8-4D9F-A35B-27F26675707B}"/>
              </a:ext>
            </a:extLst>
          </p:cNvPr>
          <p:cNvSpPr txBox="1"/>
          <p:nvPr/>
        </p:nvSpPr>
        <p:spPr>
          <a:xfrm>
            <a:off x="5817448" y="1737745"/>
            <a:ext cx="1609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rtl="0">
              <a:defRPr lang="fr-FR"/>
            </a:defPPr>
            <a:lvl1pPr algn="ctr">
              <a:defRPr sz="1600" b="1">
                <a:solidFill>
                  <a:srgbClr val="0A2F5E"/>
                </a:solidFill>
                <a:latin typeface="Avenir" panose="020B0503020203020204"/>
                <a:cs typeface="Arial" panose="020B0604020202020204" pitchFamily="34" charset="0"/>
              </a:defRPr>
            </a:lvl1pPr>
          </a:lstStyle>
          <a:p>
            <a:pPr marL="0" lvl="1" algn="ctr"/>
            <a:r>
              <a:rPr lang="en-US" b="1">
                <a:solidFill>
                  <a:prstClr val="black"/>
                </a:solidFill>
                <a:latin typeface="Avenir" panose="020B0503020203020204"/>
              </a:rPr>
              <a:t>Existing Rules detection</a:t>
            </a:r>
          </a:p>
        </p:txBody>
      </p: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F905DF9B-8B71-4041-9B25-D16DC38A9A44}"/>
              </a:ext>
            </a:extLst>
          </p:cNvPr>
          <p:cNvGrpSpPr/>
          <p:nvPr/>
        </p:nvGrpSpPr>
        <p:grpSpPr>
          <a:xfrm>
            <a:off x="4809613" y="2557064"/>
            <a:ext cx="941369" cy="3234354"/>
            <a:chOff x="774266" y="2384884"/>
            <a:chExt cx="941369" cy="3234354"/>
          </a:xfrm>
          <a:solidFill>
            <a:srgbClr val="279AD5"/>
          </a:solidFill>
        </p:grpSpPr>
        <p:grpSp>
          <p:nvGrpSpPr>
            <p:cNvPr id="32" name="Groupe 31">
              <a:extLst>
                <a:ext uri="{FF2B5EF4-FFF2-40B4-BE49-F238E27FC236}">
                  <a16:creationId xmlns:a16="http://schemas.microsoft.com/office/drawing/2014/main" id="{F1005CA6-BEE4-4D51-8F18-3905C4F0876F}"/>
                </a:ext>
              </a:extLst>
            </p:cNvPr>
            <p:cNvGrpSpPr/>
            <p:nvPr/>
          </p:nvGrpSpPr>
          <p:grpSpPr>
            <a:xfrm>
              <a:off x="776337" y="2384884"/>
              <a:ext cx="939298" cy="720080"/>
              <a:chOff x="941555" y="1316766"/>
              <a:chExt cx="939298" cy="720080"/>
            </a:xfrm>
            <a:grpFill/>
          </p:grpSpPr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9EB88AC6-8F3A-46CC-8F73-58D885C85FDA}"/>
                  </a:ext>
                </a:extLst>
              </p:cNvPr>
              <p:cNvSpPr/>
              <p:nvPr/>
            </p:nvSpPr>
            <p:spPr>
              <a:xfrm>
                <a:off x="941555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F9CFE446-ACB7-4281-A434-8803FF681A17}"/>
                  </a:ext>
                </a:extLst>
              </p:cNvPr>
              <p:cNvSpPr/>
              <p:nvPr/>
            </p:nvSpPr>
            <p:spPr>
              <a:xfrm>
                <a:off x="1140376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F3E39CF4-58A4-440D-9D15-FD77D3599E71}"/>
                  </a:ext>
                </a:extLst>
              </p:cNvPr>
              <p:cNvSpPr/>
              <p:nvPr/>
            </p:nvSpPr>
            <p:spPr>
              <a:xfrm>
                <a:off x="1339197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1B687C09-FD9B-4998-B10A-BB437DCD504D}"/>
                  </a:ext>
                </a:extLst>
              </p:cNvPr>
              <p:cNvSpPr/>
              <p:nvPr/>
            </p:nvSpPr>
            <p:spPr>
              <a:xfrm>
                <a:off x="1538018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37799ABF-F1B0-4FC3-88F5-289D9631D321}"/>
                  </a:ext>
                </a:extLst>
              </p:cNvPr>
              <p:cNvSpPr/>
              <p:nvPr/>
            </p:nvSpPr>
            <p:spPr>
              <a:xfrm>
                <a:off x="1736837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A31660D4-6AE4-4811-87C5-8094B6F2DE4D}"/>
                  </a:ext>
                </a:extLst>
              </p:cNvPr>
              <p:cNvSpPr/>
              <p:nvPr/>
            </p:nvSpPr>
            <p:spPr>
              <a:xfrm>
                <a:off x="941555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36EB9154-6982-4810-A14C-44E4CA63584C}"/>
                  </a:ext>
                </a:extLst>
              </p:cNvPr>
              <p:cNvSpPr/>
              <p:nvPr/>
            </p:nvSpPr>
            <p:spPr>
              <a:xfrm>
                <a:off x="1140376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8DA0B5FE-0318-4012-828B-67931F56816A}"/>
                  </a:ext>
                </a:extLst>
              </p:cNvPr>
              <p:cNvSpPr/>
              <p:nvPr/>
            </p:nvSpPr>
            <p:spPr>
              <a:xfrm>
                <a:off x="1339197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74A8FB0F-D845-4ECB-90CC-4D2B88A613DF}"/>
                  </a:ext>
                </a:extLst>
              </p:cNvPr>
              <p:cNvSpPr/>
              <p:nvPr/>
            </p:nvSpPr>
            <p:spPr>
              <a:xfrm>
                <a:off x="1538018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D0B248CA-EDD6-454F-8BB5-E1A465D65D2D}"/>
                  </a:ext>
                </a:extLst>
              </p:cNvPr>
              <p:cNvSpPr/>
              <p:nvPr/>
            </p:nvSpPr>
            <p:spPr>
              <a:xfrm>
                <a:off x="1736837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C7F3B590-36DC-4826-9253-BB1CA8C95C8A}"/>
                  </a:ext>
                </a:extLst>
              </p:cNvPr>
              <p:cNvSpPr/>
              <p:nvPr/>
            </p:nvSpPr>
            <p:spPr>
              <a:xfrm>
                <a:off x="941555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4144CB4A-4393-4CA2-9265-484D53733AFF}"/>
                  </a:ext>
                </a:extLst>
              </p:cNvPr>
              <p:cNvSpPr/>
              <p:nvPr/>
            </p:nvSpPr>
            <p:spPr>
              <a:xfrm>
                <a:off x="1140376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AB140868-0CE3-4869-889F-3CC1F2A37488}"/>
                  </a:ext>
                </a:extLst>
              </p:cNvPr>
              <p:cNvSpPr/>
              <p:nvPr/>
            </p:nvSpPr>
            <p:spPr>
              <a:xfrm>
                <a:off x="1339197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6417EDBE-0A26-4F09-940F-397749BBEE14}"/>
                  </a:ext>
                </a:extLst>
              </p:cNvPr>
              <p:cNvSpPr/>
              <p:nvPr/>
            </p:nvSpPr>
            <p:spPr>
              <a:xfrm>
                <a:off x="1538018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DD7CC9F9-07F9-40D0-8231-1EB4DF14B6E4}"/>
                  </a:ext>
                </a:extLst>
              </p:cNvPr>
              <p:cNvSpPr/>
              <p:nvPr/>
            </p:nvSpPr>
            <p:spPr>
              <a:xfrm>
                <a:off x="1736837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6196A26B-3851-4CE7-A10A-6923EB2866E2}"/>
                  </a:ext>
                </a:extLst>
              </p:cNvPr>
              <p:cNvSpPr/>
              <p:nvPr/>
            </p:nvSpPr>
            <p:spPr>
              <a:xfrm>
                <a:off x="94155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5E797CBC-303B-4C7B-A935-C5C7320CE75E}"/>
                  </a:ext>
                </a:extLst>
              </p:cNvPr>
              <p:cNvSpPr/>
              <p:nvPr/>
            </p:nvSpPr>
            <p:spPr>
              <a:xfrm>
                <a:off x="114037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58B3751C-C55B-4662-A947-8A82E7BFA826}"/>
                  </a:ext>
                </a:extLst>
              </p:cNvPr>
              <p:cNvSpPr/>
              <p:nvPr/>
            </p:nvSpPr>
            <p:spPr>
              <a:xfrm>
                <a:off x="133919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7DEA025A-B6EC-4DD0-A9C4-79DE01BC1D0B}"/>
                  </a:ext>
                </a:extLst>
              </p:cNvPr>
              <p:cNvSpPr/>
              <p:nvPr/>
            </p:nvSpPr>
            <p:spPr>
              <a:xfrm>
                <a:off x="153801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5D11C4BB-395B-48A4-886B-1C20611E5021}"/>
                  </a:ext>
                </a:extLst>
              </p:cNvPr>
              <p:cNvSpPr/>
              <p:nvPr/>
            </p:nvSpPr>
            <p:spPr>
              <a:xfrm>
                <a:off x="1736837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554AA32A-E324-4AEA-AB60-763760087630}"/>
                </a:ext>
              </a:extLst>
            </p:cNvPr>
            <p:cNvGrpSpPr/>
            <p:nvPr/>
          </p:nvGrpSpPr>
          <p:grpSpPr>
            <a:xfrm>
              <a:off x="774267" y="3152726"/>
              <a:ext cx="939298" cy="720080"/>
              <a:chOff x="941555" y="1316766"/>
              <a:chExt cx="939298" cy="720080"/>
            </a:xfrm>
            <a:grpFill/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F413CB9B-EECA-49DA-A5D5-462F4343C843}"/>
                  </a:ext>
                </a:extLst>
              </p:cNvPr>
              <p:cNvSpPr/>
              <p:nvPr/>
            </p:nvSpPr>
            <p:spPr>
              <a:xfrm>
                <a:off x="941555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F85F9ED4-D18D-4A4F-BB86-758091561AD0}"/>
                  </a:ext>
                </a:extLst>
              </p:cNvPr>
              <p:cNvSpPr/>
              <p:nvPr/>
            </p:nvSpPr>
            <p:spPr>
              <a:xfrm>
                <a:off x="1140376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ADAEEFF8-7711-45C4-81AE-6F8A5A5F2CA5}"/>
                  </a:ext>
                </a:extLst>
              </p:cNvPr>
              <p:cNvSpPr/>
              <p:nvPr/>
            </p:nvSpPr>
            <p:spPr>
              <a:xfrm>
                <a:off x="1339197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2BED9B19-2C19-4358-A36A-34C5BA483565}"/>
                  </a:ext>
                </a:extLst>
              </p:cNvPr>
              <p:cNvSpPr/>
              <p:nvPr/>
            </p:nvSpPr>
            <p:spPr>
              <a:xfrm>
                <a:off x="1538018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731A15E2-E8D5-4768-8B6F-69DD6521D852}"/>
                  </a:ext>
                </a:extLst>
              </p:cNvPr>
              <p:cNvSpPr/>
              <p:nvPr/>
            </p:nvSpPr>
            <p:spPr>
              <a:xfrm>
                <a:off x="1736837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7E7660D9-B99B-4D0D-A562-A764D9B7DEBA}"/>
                  </a:ext>
                </a:extLst>
              </p:cNvPr>
              <p:cNvSpPr/>
              <p:nvPr/>
            </p:nvSpPr>
            <p:spPr>
              <a:xfrm>
                <a:off x="941555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8D9CE140-DFEC-495F-8772-3440101F063A}"/>
                  </a:ext>
                </a:extLst>
              </p:cNvPr>
              <p:cNvSpPr/>
              <p:nvPr/>
            </p:nvSpPr>
            <p:spPr>
              <a:xfrm>
                <a:off x="1140376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4FFE063A-F5B8-494B-9410-5BFEF13993B0}"/>
                  </a:ext>
                </a:extLst>
              </p:cNvPr>
              <p:cNvSpPr/>
              <p:nvPr/>
            </p:nvSpPr>
            <p:spPr>
              <a:xfrm>
                <a:off x="1339197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3B16B238-6DED-4934-ABF5-FECEFFBBEB4F}"/>
                  </a:ext>
                </a:extLst>
              </p:cNvPr>
              <p:cNvSpPr/>
              <p:nvPr/>
            </p:nvSpPr>
            <p:spPr>
              <a:xfrm>
                <a:off x="1538018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23CB77E7-B664-4A6B-B833-33F31CA88EF9}"/>
                  </a:ext>
                </a:extLst>
              </p:cNvPr>
              <p:cNvSpPr/>
              <p:nvPr/>
            </p:nvSpPr>
            <p:spPr>
              <a:xfrm>
                <a:off x="1736837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53AA2422-C15B-405D-9AA2-C4BA7F7F80B6}"/>
                  </a:ext>
                </a:extLst>
              </p:cNvPr>
              <p:cNvSpPr/>
              <p:nvPr/>
            </p:nvSpPr>
            <p:spPr>
              <a:xfrm>
                <a:off x="941555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990CA4B7-ED50-4BB1-A3FC-D72E298CD236}"/>
                  </a:ext>
                </a:extLst>
              </p:cNvPr>
              <p:cNvSpPr/>
              <p:nvPr/>
            </p:nvSpPr>
            <p:spPr>
              <a:xfrm>
                <a:off x="1140376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9E447343-309A-4AEB-93F5-FC1A853F691B}"/>
                  </a:ext>
                </a:extLst>
              </p:cNvPr>
              <p:cNvSpPr/>
              <p:nvPr/>
            </p:nvSpPr>
            <p:spPr>
              <a:xfrm>
                <a:off x="1339197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C6E830C9-928A-45E4-8160-28AF0D2E261D}"/>
                  </a:ext>
                </a:extLst>
              </p:cNvPr>
              <p:cNvSpPr/>
              <p:nvPr/>
            </p:nvSpPr>
            <p:spPr>
              <a:xfrm>
                <a:off x="1538018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5CFF686C-48B8-43B6-A93F-2F2AD9F6440B}"/>
                  </a:ext>
                </a:extLst>
              </p:cNvPr>
              <p:cNvSpPr/>
              <p:nvPr/>
            </p:nvSpPr>
            <p:spPr>
              <a:xfrm>
                <a:off x="1736837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A2F27960-4C0D-481E-98E0-CE02F5A10ACC}"/>
                  </a:ext>
                </a:extLst>
              </p:cNvPr>
              <p:cNvSpPr/>
              <p:nvPr/>
            </p:nvSpPr>
            <p:spPr>
              <a:xfrm>
                <a:off x="94155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B3E7FF3D-58D7-48C1-A223-556503D855F6}"/>
                  </a:ext>
                </a:extLst>
              </p:cNvPr>
              <p:cNvSpPr/>
              <p:nvPr/>
            </p:nvSpPr>
            <p:spPr>
              <a:xfrm>
                <a:off x="114037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D4F3C8EB-B89F-4981-966A-50DFED1CCBA0}"/>
                  </a:ext>
                </a:extLst>
              </p:cNvPr>
              <p:cNvSpPr/>
              <p:nvPr/>
            </p:nvSpPr>
            <p:spPr>
              <a:xfrm>
                <a:off x="133919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5B6C9290-2936-4FAB-950E-2CE8A410BBF5}"/>
                  </a:ext>
                </a:extLst>
              </p:cNvPr>
              <p:cNvSpPr/>
              <p:nvPr/>
            </p:nvSpPr>
            <p:spPr>
              <a:xfrm>
                <a:off x="153801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F8F24119-4F8E-4EC6-8739-E0B160D77917}"/>
                  </a:ext>
                </a:extLst>
              </p:cNvPr>
              <p:cNvSpPr/>
              <p:nvPr/>
            </p:nvSpPr>
            <p:spPr>
              <a:xfrm>
                <a:off x="1736837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oupe 33">
              <a:extLst>
                <a:ext uri="{FF2B5EF4-FFF2-40B4-BE49-F238E27FC236}">
                  <a16:creationId xmlns:a16="http://schemas.microsoft.com/office/drawing/2014/main" id="{737D9EFD-06C2-4213-9453-0ECD2B54DF9A}"/>
                </a:ext>
              </a:extLst>
            </p:cNvPr>
            <p:cNvGrpSpPr/>
            <p:nvPr/>
          </p:nvGrpSpPr>
          <p:grpSpPr>
            <a:xfrm>
              <a:off x="774267" y="3911854"/>
              <a:ext cx="939298" cy="720080"/>
              <a:chOff x="941555" y="1316766"/>
              <a:chExt cx="939298" cy="720080"/>
            </a:xfrm>
            <a:grpFill/>
          </p:grpSpPr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6B2B98FA-2C31-4AF0-94CC-3223E3029930}"/>
                  </a:ext>
                </a:extLst>
              </p:cNvPr>
              <p:cNvSpPr/>
              <p:nvPr/>
            </p:nvSpPr>
            <p:spPr>
              <a:xfrm>
                <a:off x="941555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5B8B2170-2875-4BA0-890B-233A8F11D0A0}"/>
                  </a:ext>
                </a:extLst>
              </p:cNvPr>
              <p:cNvSpPr/>
              <p:nvPr/>
            </p:nvSpPr>
            <p:spPr>
              <a:xfrm>
                <a:off x="1140376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7A2B057B-9379-4C64-973F-04E2A4F9EC23}"/>
                  </a:ext>
                </a:extLst>
              </p:cNvPr>
              <p:cNvSpPr/>
              <p:nvPr/>
            </p:nvSpPr>
            <p:spPr>
              <a:xfrm>
                <a:off x="1339197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618F4E1E-A8D3-43F1-B5D5-2C4A7D71CD7B}"/>
                  </a:ext>
                </a:extLst>
              </p:cNvPr>
              <p:cNvSpPr/>
              <p:nvPr/>
            </p:nvSpPr>
            <p:spPr>
              <a:xfrm>
                <a:off x="1538018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03726634-DB89-41CB-ABA9-174858488DC6}"/>
                  </a:ext>
                </a:extLst>
              </p:cNvPr>
              <p:cNvSpPr/>
              <p:nvPr/>
            </p:nvSpPr>
            <p:spPr>
              <a:xfrm>
                <a:off x="1736837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29B284AD-368F-4169-8B84-0F3D18D33A6E}"/>
                  </a:ext>
                </a:extLst>
              </p:cNvPr>
              <p:cNvSpPr/>
              <p:nvPr/>
            </p:nvSpPr>
            <p:spPr>
              <a:xfrm>
                <a:off x="941555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EFE4CE63-FF91-4B4B-BA2F-C4B6ECF98A6A}"/>
                  </a:ext>
                </a:extLst>
              </p:cNvPr>
              <p:cNvSpPr/>
              <p:nvPr/>
            </p:nvSpPr>
            <p:spPr>
              <a:xfrm>
                <a:off x="1140376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326701F0-DD43-45E9-ACFF-B4FABE786259}"/>
                  </a:ext>
                </a:extLst>
              </p:cNvPr>
              <p:cNvSpPr/>
              <p:nvPr/>
            </p:nvSpPr>
            <p:spPr>
              <a:xfrm>
                <a:off x="1339197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45A25481-22FB-4237-AF6B-B4506BC1487B}"/>
                  </a:ext>
                </a:extLst>
              </p:cNvPr>
              <p:cNvSpPr/>
              <p:nvPr/>
            </p:nvSpPr>
            <p:spPr>
              <a:xfrm>
                <a:off x="1538018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11BD6D44-9828-48BB-AF71-CD9AC2AA064E}"/>
                  </a:ext>
                </a:extLst>
              </p:cNvPr>
              <p:cNvSpPr/>
              <p:nvPr/>
            </p:nvSpPr>
            <p:spPr>
              <a:xfrm>
                <a:off x="1736837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2A95F5AF-6F2A-4D6D-93EB-87CFA39A3CB1}"/>
                  </a:ext>
                </a:extLst>
              </p:cNvPr>
              <p:cNvSpPr/>
              <p:nvPr/>
            </p:nvSpPr>
            <p:spPr>
              <a:xfrm>
                <a:off x="941555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71424F65-11B3-4CFE-AF9F-971E35C274D1}"/>
                  </a:ext>
                </a:extLst>
              </p:cNvPr>
              <p:cNvSpPr/>
              <p:nvPr/>
            </p:nvSpPr>
            <p:spPr>
              <a:xfrm>
                <a:off x="1140376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97E9C740-BB59-4D5D-B552-DC56F706CA66}"/>
                  </a:ext>
                </a:extLst>
              </p:cNvPr>
              <p:cNvSpPr/>
              <p:nvPr/>
            </p:nvSpPr>
            <p:spPr>
              <a:xfrm>
                <a:off x="1339197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03EF361F-830D-4C28-B608-D8B0CA79085E}"/>
                  </a:ext>
                </a:extLst>
              </p:cNvPr>
              <p:cNvSpPr/>
              <p:nvPr/>
            </p:nvSpPr>
            <p:spPr>
              <a:xfrm>
                <a:off x="1538018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1F3EEB12-4CD8-4507-B64B-FFC9DF666FE5}"/>
                  </a:ext>
                </a:extLst>
              </p:cNvPr>
              <p:cNvSpPr/>
              <p:nvPr/>
            </p:nvSpPr>
            <p:spPr>
              <a:xfrm>
                <a:off x="1736837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CC079C80-1EC3-4327-A7BB-B7E4471611AE}"/>
                  </a:ext>
                </a:extLst>
              </p:cNvPr>
              <p:cNvSpPr/>
              <p:nvPr/>
            </p:nvSpPr>
            <p:spPr>
              <a:xfrm>
                <a:off x="94155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3E9C96DB-9D33-4DBC-96CE-ED4D62381662}"/>
                  </a:ext>
                </a:extLst>
              </p:cNvPr>
              <p:cNvSpPr/>
              <p:nvPr/>
            </p:nvSpPr>
            <p:spPr>
              <a:xfrm>
                <a:off x="114037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97B94CC4-7D57-48C3-9549-67280BD92A81}"/>
                  </a:ext>
                </a:extLst>
              </p:cNvPr>
              <p:cNvSpPr/>
              <p:nvPr/>
            </p:nvSpPr>
            <p:spPr>
              <a:xfrm>
                <a:off x="133919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CE2E8C15-4034-4BD1-8D0F-77270251E3EE}"/>
                  </a:ext>
                </a:extLst>
              </p:cNvPr>
              <p:cNvSpPr/>
              <p:nvPr/>
            </p:nvSpPr>
            <p:spPr>
              <a:xfrm>
                <a:off x="153801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12A4C1BD-36D2-45C4-ABA4-CD9BF4F7E65E}"/>
                  </a:ext>
                </a:extLst>
              </p:cNvPr>
              <p:cNvSpPr/>
              <p:nvPr/>
            </p:nvSpPr>
            <p:spPr>
              <a:xfrm>
                <a:off x="1736837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5" name="Groupe 34">
              <a:extLst>
                <a:ext uri="{FF2B5EF4-FFF2-40B4-BE49-F238E27FC236}">
                  <a16:creationId xmlns:a16="http://schemas.microsoft.com/office/drawing/2014/main" id="{AC90112D-B09B-43B5-BBE3-AF909726FE26}"/>
                </a:ext>
              </a:extLst>
            </p:cNvPr>
            <p:cNvGrpSpPr/>
            <p:nvPr/>
          </p:nvGrpSpPr>
          <p:grpSpPr>
            <a:xfrm>
              <a:off x="774266" y="4695131"/>
              <a:ext cx="939298" cy="720080"/>
              <a:chOff x="941555" y="1316766"/>
              <a:chExt cx="939298" cy="720080"/>
            </a:xfrm>
            <a:grpFill/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86D06455-29C6-4A49-BF99-115C49338D92}"/>
                  </a:ext>
                </a:extLst>
              </p:cNvPr>
              <p:cNvSpPr/>
              <p:nvPr/>
            </p:nvSpPr>
            <p:spPr>
              <a:xfrm>
                <a:off x="941555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FDB57419-B291-4974-8850-1DA4E269AEFF}"/>
                  </a:ext>
                </a:extLst>
              </p:cNvPr>
              <p:cNvSpPr/>
              <p:nvPr/>
            </p:nvSpPr>
            <p:spPr>
              <a:xfrm>
                <a:off x="1140376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CE151556-D1A7-40C3-9F36-9313199805B2}"/>
                  </a:ext>
                </a:extLst>
              </p:cNvPr>
              <p:cNvSpPr/>
              <p:nvPr/>
            </p:nvSpPr>
            <p:spPr>
              <a:xfrm>
                <a:off x="1339197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042AB0CC-AD14-490A-9819-9B7A91452E34}"/>
                  </a:ext>
                </a:extLst>
              </p:cNvPr>
              <p:cNvSpPr/>
              <p:nvPr/>
            </p:nvSpPr>
            <p:spPr>
              <a:xfrm>
                <a:off x="1538018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4E622C9B-5564-40CC-AF9C-F2C730A019EC}"/>
                  </a:ext>
                </a:extLst>
              </p:cNvPr>
              <p:cNvSpPr/>
              <p:nvPr/>
            </p:nvSpPr>
            <p:spPr>
              <a:xfrm>
                <a:off x="1736837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3404E636-9716-46EB-9963-FD6518E45A4B}"/>
                  </a:ext>
                </a:extLst>
              </p:cNvPr>
              <p:cNvSpPr/>
              <p:nvPr/>
            </p:nvSpPr>
            <p:spPr>
              <a:xfrm>
                <a:off x="941555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6DEE2B04-C0AE-405A-A42E-92EFC0155AE9}"/>
                  </a:ext>
                </a:extLst>
              </p:cNvPr>
              <p:cNvSpPr/>
              <p:nvPr/>
            </p:nvSpPr>
            <p:spPr>
              <a:xfrm>
                <a:off x="1140376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845285A8-9ACB-43E6-A4DE-2D5AA297B6B4}"/>
                  </a:ext>
                </a:extLst>
              </p:cNvPr>
              <p:cNvSpPr/>
              <p:nvPr/>
            </p:nvSpPr>
            <p:spPr>
              <a:xfrm>
                <a:off x="1339197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E9571BC0-0968-4F02-9864-C0177B9199C5}"/>
                  </a:ext>
                </a:extLst>
              </p:cNvPr>
              <p:cNvSpPr/>
              <p:nvPr/>
            </p:nvSpPr>
            <p:spPr>
              <a:xfrm>
                <a:off x="1538018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9F85B7DF-2359-44F8-BD2A-37300F9AA0DC}"/>
                  </a:ext>
                </a:extLst>
              </p:cNvPr>
              <p:cNvSpPr/>
              <p:nvPr/>
            </p:nvSpPr>
            <p:spPr>
              <a:xfrm>
                <a:off x="1736837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C5F6EB5F-5613-437E-B745-776EF8CD534F}"/>
                  </a:ext>
                </a:extLst>
              </p:cNvPr>
              <p:cNvSpPr/>
              <p:nvPr/>
            </p:nvSpPr>
            <p:spPr>
              <a:xfrm>
                <a:off x="941555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F0D45DFD-FB54-4F6E-BC1F-7977BCBCA33D}"/>
                  </a:ext>
                </a:extLst>
              </p:cNvPr>
              <p:cNvSpPr/>
              <p:nvPr/>
            </p:nvSpPr>
            <p:spPr>
              <a:xfrm>
                <a:off x="1140376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EDDF2194-C89B-466C-A9CE-A9F9D0450E63}"/>
                  </a:ext>
                </a:extLst>
              </p:cNvPr>
              <p:cNvSpPr/>
              <p:nvPr/>
            </p:nvSpPr>
            <p:spPr>
              <a:xfrm>
                <a:off x="1339197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852B25C9-2CC6-4C81-8ABD-6F886FF655BD}"/>
                  </a:ext>
                </a:extLst>
              </p:cNvPr>
              <p:cNvSpPr/>
              <p:nvPr/>
            </p:nvSpPr>
            <p:spPr>
              <a:xfrm>
                <a:off x="1538018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3EA66120-FD4F-4B64-B653-546EB67774BD}"/>
                  </a:ext>
                </a:extLst>
              </p:cNvPr>
              <p:cNvSpPr/>
              <p:nvPr/>
            </p:nvSpPr>
            <p:spPr>
              <a:xfrm>
                <a:off x="1736837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7E6A3DB6-7B97-4636-9C08-554FB21602C8}"/>
                  </a:ext>
                </a:extLst>
              </p:cNvPr>
              <p:cNvSpPr/>
              <p:nvPr/>
            </p:nvSpPr>
            <p:spPr>
              <a:xfrm>
                <a:off x="94155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1A0F24E8-21A3-4F4D-A2D3-5D6AE4F6C41C}"/>
                  </a:ext>
                </a:extLst>
              </p:cNvPr>
              <p:cNvSpPr/>
              <p:nvPr/>
            </p:nvSpPr>
            <p:spPr>
              <a:xfrm>
                <a:off x="114037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857868F0-6DF0-46ED-9C9A-35237658596A}"/>
                  </a:ext>
                </a:extLst>
              </p:cNvPr>
              <p:cNvSpPr/>
              <p:nvPr/>
            </p:nvSpPr>
            <p:spPr>
              <a:xfrm>
                <a:off x="133919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0D8C3C43-7C05-4517-A065-7347B8037606}"/>
                  </a:ext>
                </a:extLst>
              </p:cNvPr>
              <p:cNvSpPr/>
              <p:nvPr/>
            </p:nvSpPr>
            <p:spPr>
              <a:xfrm>
                <a:off x="153801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323B0654-DDA4-48C4-A963-472C77A164A5}"/>
                  </a:ext>
                </a:extLst>
              </p:cNvPr>
              <p:cNvSpPr/>
              <p:nvPr/>
            </p:nvSpPr>
            <p:spPr>
              <a:xfrm>
                <a:off x="1736837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46103E0B-8A99-4C9A-9EBC-475332D81511}"/>
                </a:ext>
              </a:extLst>
            </p:cNvPr>
            <p:cNvSpPr/>
            <p:nvPr/>
          </p:nvSpPr>
          <p:spPr>
            <a:xfrm>
              <a:off x="774266" y="5475222"/>
              <a:ext cx="144016" cy="144016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2ED47C0-508D-4F1D-BF06-8A7D6E6E3763}"/>
                </a:ext>
              </a:extLst>
            </p:cNvPr>
            <p:cNvSpPr/>
            <p:nvPr/>
          </p:nvSpPr>
          <p:spPr>
            <a:xfrm>
              <a:off x="973086" y="5475222"/>
              <a:ext cx="144016" cy="144016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04051A7-E3CC-4104-A11E-7F7B3DAE2F2E}"/>
                </a:ext>
              </a:extLst>
            </p:cNvPr>
            <p:cNvSpPr/>
            <p:nvPr/>
          </p:nvSpPr>
          <p:spPr>
            <a:xfrm>
              <a:off x="1171906" y="5475222"/>
              <a:ext cx="144016" cy="144016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27DB6FB6-41C1-4654-AF41-71B7953C7D92}"/>
                </a:ext>
              </a:extLst>
            </p:cNvPr>
            <p:cNvSpPr/>
            <p:nvPr/>
          </p:nvSpPr>
          <p:spPr>
            <a:xfrm>
              <a:off x="1370726" y="5475222"/>
              <a:ext cx="144016" cy="144016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49AD9A0-BF38-4EE8-8901-028356530412}"/>
                </a:ext>
              </a:extLst>
            </p:cNvPr>
            <p:cNvSpPr/>
            <p:nvPr/>
          </p:nvSpPr>
          <p:spPr>
            <a:xfrm>
              <a:off x="1569548" y="5475222"/>
              <a:ext cx="144016" cy="144016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1" name="Rectangle 120">
            <a:extLst>
              <a:ext uri="{FF2B5EF4-FFF2-40B4-BE49-F238E27FC236}">
                <a16:creationId xmlns:a16="http://schemas.microsoft.com/office/drawing/2014/main" id="{CE903DE6-6488-47C1-B8E1-FDB2EDBD2BB9}"/>
              </a:ext>
            </a:extLst>
          </p:cNvPr>
          <p:cNvSpPr/>
          <p:nvPr/>
        </p:nvSpPr>
        <p:spPr>
          <a:xfrm>
            <a:off x="7909444" y="2604507"/>
            <a:ext cx="864096" cy="2714698"/>
          </a:xfrm>
          <a:prstGeom prst="rect">
            <a:avLst/>
          </a:prstGeom>
          <a:solidFill>
            <a:srgbClr val="79BC7F"/>
          </a:solidFill>
          <a:ln w="6350" cap="flat" cmpd="sng" algn="ctr">
            <a:solidFill>
              <a:srgbClr val="4699AD">
                <a:shade val="50000"/>
              </a:srgbClr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" panose="020B0503020203020204"/>
                <a:ea typeface="+mn-ea"/>
                <a:cs typeface="+mn-cs"/>
              </a:rPr>
              <a:t>Authorized</a:t>
            </a:r>
            <a:endParaRPr kumimoji="0" lang="fr-FR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" panose="020B0503020203020204"/>
              <a:ea typeface="+mn-ea"/>
              <a:cs typeface="+mn-cs"/>
            </a:endParaRP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826CCA14-C9AC-4B97-94C3-F5BBB2308893}"/>
              </a:ext>
            </a:extLst>
          </p:cNvPr>
          <p:cNvSpPr/>
          <p:nvPr/>
        </p:nvSpPr>
        <p:spPr>
          <a:xfrm>
            <a:off x="7913721" y="5353865"/>
            <a:ext cx="864096" cy="544905"/>
          </a:xfrm>
          <a:prstGeom prst="rect">
            <a:avLst/>
          </a:prstGeom>
          <a:solidFill>
            <a:srgbClr val="D29184"/>
          </a:solidFill>
          <a:ln w="6350" cap="flat" cmpd="sng" algn="ctr">
            <a:solidFill>
              <a:srgbClr val="4699A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" panose="020B0503020203020204"/>
                <a:ea typeface="+mn-ea"/>
                <a:cs typeface="+mn-cs"/>
              </a:rPr>
              <a:t>Refused (Fraud)</a:t>
            </a:r>
            <a:endParaRPr kumimoji="0" lang="fr-FR" sz="11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" panose="020B0503020203020204"/>
              <a:ea typeface="+mn-ea"/>
              <a:cs typeface="+mn-cs"/>
            </a:endParaRPr>
          </a:p>
        </p:txBody>
      </p:sp>
      <p:cxnSp>
        <p:nvCxnSpPr>
          <p:cNvPr id="129" name="Connecteur droit 128">
            <a:extLst>
              <a:ext uri="{FF2B5EF4-FFF2-40B4-BE49-F238E27FC236}">
                <a16:creationId xmlns:a16="http://schemas.microsoft.com/office/drawing/2014/main" id="{590C6DDB-F97B-4B57-B1C4-299678E288D6}"/>
              </a:ext>
            </a:extLst>
          </p:cNvPr>
          <p:cNvCxnSpPr>
            <a:cxnSpLocks/>
            <a:endCxn id="28" idx="4"/>
          </p:cNvCxnSpPr>
          <p:nvPr/>
        </p:nvCxnSpPr>
        <p:spPr>
          <a:xfrm flipV="1">
            <a:off x="5763565" y="4484952"/>
            <a:ext cx="1025621" cy="1306466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ash"/>
            <a:miter lim="800000"/>
          </a:ln>
          <a:effectLst/>
        </p:spPr>
      </p:cxn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C2DB4D0D-470A-4E88-9BD6-2C20B9D53216}"/>
              </a:ext>
            </a:extLst>
          </p:cNvPr>
          <p:cNvCxnSpPr>
            <a:cxnSpLocks/>
          </p:cNvCxnSpPr>
          <p:nvPr/>
        </p:nvCxnSpPr>
        <p:spPr>
          <a:xfrm>
            <a:off x="8750975" y="5011327"/>
            <a:ext cx="1605376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ash"/>
            <a:miter lim="800000"/>
          </a:ln>
          <a:effectLst/>
        </p:spPr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26411D8E-CE7E-4731-B8D1-50D67897A163}"/>
              </a:ext>
            </a:extLst>
          </p:cNvPr>
          <p:cNvCxnSpPr>
            <a:cxnSpLocks/>
          </p:cNvCxnSpPr>
          <p:nvPr/>
        </p:nvCxnSpPr>
        <p:spPr>
          <a:xfrm>
            <a:off x="8772808" y="5319207"/>
            <a:ext cx="1583543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ash"/>
            <a:miter lim="800000"/>
          </a:ln>
          <a:effectLst/>
        </p:spPr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4FCEDD84-859E-4762-A23B-0531246E76A5}"/>
              </a:ext>
            </a:extLst>
          </p:cNvPr>
          <p:cNvCxnSpPr>
            <a:cxnSpLocks/>
            <a:stCxn id="28" idx="6"/>
          </p:cNvCxnSpPr>
          <p:nvPr/>
        </p:nvCxnSpPr>
        <p:spPr>
          <a:xfrm>
            <a:off x="7119173" y="4154965"/>
            <a:ext cx="727398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ash"/>
            <a:miter lim="800000"/>
            <a:headEnd type="none" w="med" len="med"/>
            <a:tailEnd type="triangle" w="med" len="med"/>
          </a:ln>
          <a:effectLst/>
        </p:spPr>
      </p:cxnSp>
      <p:sp>
        <p:nvSpPr>
          <p:cNvPr id="133" name="ZoneTexte 132">
            <a:extLst>
              <a:ext uri="{FF2B5EF4-FFF2-40B4-BE49-F238E27FC236}">
                <a16:creationId xmlns:a16="http://schemas.microsoft.com/office/drawing/2014/main" id="{94D0A4E2-BEDD-4637-8F06-2ECB7E70BD6A}"/>
              </a:ext>
            </a:extLst>
          </p:cNvPr>
          <p:cNvSpPr txBox="1"/>
          <p:nvPr/>
        </p:nvSpPr>
        <p:spPr>
          <a:xfrm>
            <a:off x="4140484" y="5878874"/>
            <a:ext cx="2648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rtl="0">
              <a:defRPr lang="fr-FR"/>
            </a:defPPr>
            <a:lvl1pPr algn="ctr">
              <a:defRPr sz="1600" b="1">
                <a:solidFill>
                  <a:srgbClr val="0A2F5E"/>
                </a:solidFill>
                <a:latin typeface="Avenir" panose="020B0503020203020204"/>
                <a:cs typeface="Arial" panose="020B0604020202020204" pitchFamily="34" charset="0"/>
              </a:defRPr>
            </a:lvl1pPr>
          </a:lstStyle>
          <a:p>
            <a:pPr marL="0" lvl="1" algn="ctr"/>
            <a:r>
              <a:rPr lang="en-US" sz="1600" b="1">
                <a:solidFill>
                  <a:prstClr val="black"/>
                </a:solidFill>
                <a:latin typeface="Avenir" panose="020B0503020203020204"/>
              </a:rPr>
              <a:t>500K applications / year</a:t>
            </a:r>
          </a:p>
        </p:txBody>
      </p:sp>
      <p:sp>
        <p:nvSpPr>
          <p:cNvPr id="134" name="ZoneTexte 133">
            <a:extLst>
              <a:ext uri="{FF2B5EF4-FFF2-40B4-BE49-F238E27FC236}">
                <a16:creationId xmlns:a16="http://schemas.microsoft.com/office/drawing/2014/main" id="{A13CFE77-01E5-4575-9183-BB1E53B85BB0}"/>
              </a:ext>
            </a:extLst>
          </p:cNvPr>
          <p:cNvSpPr txBox="1"/>
          <p:nvPr/>
        </p:nvSpPr>
        <p:spPr>
          <a:xfrm>
            <a:off x="7125702" y="5898770"/>
            <a:ext cx="2648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rtl="0">
              <a:defRPr lang="fr-FR"/>
            </a:defPPr>
            <a:lvl1pPr algn="ctr">
              <a:defRPr sz="1600" b="1">
                <a:solidFill>
                  <a:srgbClr val="0A2F5E"/>
                </a:solidFill>
                <a:latin typeface="Avenir" panose="020B0503020203020204"/>
                <a:cs typeface="Arial" panose="020B0604020202020204" pitchFamily="34" charset="0"/>
              </a:defRPr>
            </a:lvl1pPr>
          </a:lstStyle>
          <a:p>
            <a:pPr marL="0" lvl="1" algn="ctr"/>
            <a:r>
              <a:rPr lang="en-US" sz="1600" b="1">
                <a:solidFill>
                  <a:prstClr val="black"/>
                </a:solidFill>
                <a:latin typeface="Avenir" panose="020B0503020203020204"/>
              </a:rPr>
              <a:t>30M€ fraud detected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DC62B605-4509-416E-A2BB-7E0B1C04F0D8}"/>
              </a:ext>
            </a:extLst>
          </p:cNvPr>
          <p:cNvSpPr/>
          <p:nvPr/>
        </p:nvSpPr>
        <p:spPr>
          <a:xfrm>
            <a:off x="10357357" y="5011328"/>
            <a:ext cx="864096" cy="307878"/>
          </a:xfrm>
          <a:prstGeom prst="rect">
            <a:avLst/>
          </a:prstGeom>
          <a:solidFill>
            <a:srgbClr val="FF0000"/>
          </a:solidFill>
          <a:ln w="63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" panose="020B0503020203020204"/>
                <a:ea typeface="+mn-ea"/>
                <a:cs typeface="+mn-cs"/>
              </a:rPr>
              <a:t>Fraud</a:t>
            </a:r>
            <a:endParaRPr kumimoji="0" lang="fr-FR" sz="11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" panose="020B0503020203020204"/>
              <a:ea typeface="+mn-ea"/>
              <a:cs typeface="+mn-cs"/>
            </a:endParaRPr>
          </a:p>
        </p:txBody>
      </p:sp>
      <p:sp>
        <p:nvSpPr>
          <p:cNvPr id="136" name="ZoneTexte 135">
            <a:extLst>
              <a:ext uri="{FF2B5EF4-FFF2-40B4-BE49-F238E27FC236}">
                <a16:creationId xmlns:a16="http://schemas.microsoft.com/office/drawing/2014/main" id="{784E3E94-B2EF-484E-829A-700423340C25}"/>
              </a:ext>
            </a:extLst>
          </p:cNvPr>
          <p:cNvSpPr txBox="1"/>
          <p:nvPr/>
        </p:nvSpPr>
        <p:spPr>
          <a:xfrm>
            <a:off x="9563811" y="4488056"/>
            <a:ext cx="2648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rtl="0">
              <a:defRPr lang="fr-FR"/>
            </a:defPPr>
            <a:lvl1pPr algn="ctr">
              <a:defRPr sz="1600" b="1">
                <a:solidFill>
                  <a:srgbClr val="0A2F5E"/>
                </a:solidFill>
                <a:latin typeface="Avenir" panose="020B0503020203020204"/>
                <a:cs typeface="Arial" panose="020B0604020202020204" pitchFamily="34" charset="0"/>
              </a:defRPr>
            </a:lvl1pPr>
          </a:lstStyle>
          <a:p>
            <a:pPr marL="0" lvl="1" algn="ctr"/>
            <a:r>
              <a:rPr lang="en-US" b="1">
                <a:solidFill>
                  <a:prstClr val="black"/>
                </a:solidFill>
                <a:latin typeface="Avenir" panose="020B0503020203020204"/>
              </a:rPr>
              <a:t>6M€ fraud losses</a:t>
            </a:r>
          </a:p>
        </p:txBody>
      </p:sp>
    </p:spTree>
    <p:extLst>
      <p:ext uri="{BB962C8B-B14F-4D97-AF65-F5344CB8AC3E}">
        <p14:creationId xmlns:p14="http://schemas.microsoft.com/office/powerpoint/2010/main" val="4107946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57FF019B-A0F6-4ACC-A5F8-177CB3214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600"/>
              <a:t>CAR FINANCING EXPERIENCE</a:t>
            </a:r>
            <a:endParaRPr lang="en-GB" sz="16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B42E8EB-A76D-45FC-8296-4F4764524729}"/>
              </a:ext>
            </a:extLst>
          </p:cNvPr>
          <p:cNvSpPr txBox="1"/>
          <p:nvPr/>
        </p:nvSpPr>
        <p:spPr>
          <a:xfrm>
            <a:off x="3047144" y="555793"/>
            <a:ext cx="60977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With </a:t>
            </a:r>
            <a:r>
              <a:rPr lang="en-GB" sz="2400" err="1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Bleckwen’s</a:t>
            </a:r>
            <a:r>
              <a:rPr lang="en-GB" sz="2400">
                <a:solidFill>
                  <a:srgbClr val="00AEC9"/>
                </a:solidFill>
                <a:latin typeface="Roboto Medium"/>
                <a:ea typeface="Roboto Medium"/>
                <a:cs typeface="Roboto Medium"/>
                <a:sym typeface="Roboto Medium"/>
              </a:rPr>
              <a:t> scoring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B0E1A066-2CD4-44F9-A22F-CB3172F246BE}"/>
              </a:ext>
            </a:extLst>
          </p:cNvPr>
          <p:cNvCxnSpPr>
            <a:cxnSpLocks/>
            <a:endCxn id="20" idx="0"/>
          </p:cNvCxnSpPr>
          <p:nvPr/>
        </p:nvCxnSpPr>
        <p:spPr>
          <a:xfrm>
            <a:off x="2414185" y="2565400"/>
            <a:ext cx="1025621" cy="1259577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ash"/>
            <a:miter lim="800000"/>
          </a:ln>
          <a:effectLst/>
        </p:spPr>
      </p:cxn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BE412D99-0735-4CFD-B462-90D74CD3FC91}"/>
              </a:ext>
            </a:extLst>
          </p:cNvPr>
          <p:cNvGrpSpPr/>
          <p:nvPr/>
        </p:nvGrpSpPr>
        <p:grpSpPr>
          <a:xfrm rot="5400000" flipV="1">
            <a:off x="6142655" y="4619113"/>
            <a:ext cx="1438346" cy="576063"/>
            <a:chOff x="8913563" y="2893767"/>
            <a:chExt cx="1438346" cy="777367"/>
          </a:xfrm>
          <a:solidFill>
            <a:srgbClr val="56A9B7"/>
          </a:solidFill>
        </p:grpSpPr>
        <p:sp>
          <p:nvSpPr>
            <p:cNvPr id="13" name="Rectangle avec flèche vers la gauche 182">
              <a:extLst>
                <a:ext uri="{FF2B5EF4-FFF2-40B4-BE49-F238E27FC236}">
                  <a16:creationId xmlns:a16="http://schemas.microsoft.com/office/drawing/2014/main" id="{250136AE-8134-473E-A231-A6854E8E2814}"/>
                </a:ext>
              </a:extLst>
            </p:cNvPr>
            <p:cNvSpPr/>
            <p:nvPr/>
          </p:nvSpPr>
          <p:spPr>
            <a:xfrm rot="10800000">
              <a:off x="8913563" y="2893767"/>
              <a:ext cx="1411071" cy="267562"/>
            </a:xfrm>
            <a:prstGeom prst="leftArrowCallout">
              <a:avLst>
                <a:gd name="adj1" fmla="val 25000"/>
                <a:gd name="adj2" fmla="val 25000"/>
                <a:gd name="adj3" fmla="val 25000"/>
                <a:gd name="adj4" fmla="val 96714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fr-FR" kern="0">
                <a:solidFill>
                  <a:prstClr val="white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4" name="Rectangle avec flèche vers la gauche 183">
              <a:extLst>
                <a:ext uri="{FF2B5EF4-FFF2-40B4-BE49-F238E27FC236}">
                  <a16:creationId xmlns:a16="http://schemas.microsoft.com/office/drawing/2014/main" id="{53D8A4AC-D960-49CB-A12B-CEF59B5D9F75}"/>
                </a:ext>
              </a:extLst>
            </p:cNvPr>
            <p:cNvSpPr/>
            <p:nvPr/>
          </p:nvSpPr>
          <p:spPr>
            <a:xfrm rot="16200000">
              <a:off x="9852301" y="3171526"/>
              <a:ext cx="777367" cy="221849"/>
            </a:xfrm>
            <a:prstGeom prst="leftArrowCallout">
              <a:avLst>
                <a:gd name="adj1" fmla="val 25000"/>
                <a:gd name="adj2" fmla="val 25000"/>
                <a:gd name="adj3" fmla="val 66090"/>
                <a:gd name="adj4" fmla="val 96714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fr-FR" kern="0">
                <a:solidFill>
                  <a:prstClr val="white"/>
                </a:solidFill>
                <a:cs typeface="Calibri" panose="020F0502020204030204" pitchFamily="34" charset="0"/>
              </a:endParaRP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3C71B804-8A5A-4648-A5D8-F81C72C77522}"/>
              </a:ext>
            </a:extLst>
          </p:cNvPr>
          <p:cNvGrpSpPr/>
          <p:nvPr/>
        </p:nvGrpSpPr>
        <p:grpSpPr>
          <a:xfrm>
            <a:off x="3109818" y="3824977"/>
            <a:ext cx="659975" cy="659975"/>
            <a:chOff x="2517873" y="3660208"/>
            <a:chExt cx="659975" cy="659975"/>
          </a:xfrm>
        </p:grpSpPr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19EEE298-0898-40CC-A255-DB212E9BD151}"/>
                </a:ext>
              </a:extLst>
            </p:cNvPr>
            <p:cNvSpPr/>
            <p:nvPr/>
          </p:nvSpPr>
          <p:spPr>
            <a:xfrm>
              <a:off x="2517873" y="3660208"/>
              <a:ext cx="659975" cy="659975"/>
            </a:xfrm>
            <a:prstGeom prst="ellipse">
              <a:avLst/>
            </a:prstGeom>
            <a:solidFill>
              <a:srgbClr val="E5F5F9"/>
            </a:solidFill>
            <a:ln w="12700" cap="flat" cmpd="sng" algn="ctr">
              <a:solidFill>
                <a:srgbClr val="1E4B9C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2E421F73-3C5C-46A8-A444-55B4FB69CB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srgbClr val="4699AD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34" t="4236" r="9419" b="17508"/>
            <a:stretch/>
          </p:blipFill>
          <p:spPr>
            <a:xfrm>
              <a:off x="2659741" y="3875756"/>
              <a:ext cx="376237" cy="364625"/>
            </a:xfrm>
            <a:prstGeom prst="rect">
              <a:avLst/>
            </a:prstGeom>
          </p:spPr>
        </p:pic>
      </p:grpSp>
      <p:sp>
        <p:nvSpPr>
          <p:cNvPr id="22" name="ZoneTexte 21">
            <a:extLst>
              <a:ext uri="{FF2B5EF4-FFF2-40B4-BE49-F238E27FC236}">
                <a16:creationId xmlns:a16="http://schemas.microsoft.com/office/drawing/2014/main" id="{4299F9DC-F936-4B30-8631-EA2459044C8A}"/>
              </a:ext>
            </a:extLst>
          </p:cNvPr>
          <p:cNvSpPr txBox="1"/>
          <p:nvPr/>
        </p:nvSpPr>
        <p:spPr>
          <a:xfrm>
            <a:off x="2735202" y="1645279"/>
            <a:ext cx="1609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rtl="0">
              <a:defRPr lang="fr-FR"/>
            </a:defPPr>
            <a:lvl1pPr algn="ctr">
              <a:defRPr sz="1600" b="1">
                <a:solidFill>
                  <a:srgbClr val="0A2F5E"/>
                </a:solidFill>
                <a:latin typeface="Avenir" panose="020B0503020203020204"/>
                <a:cs typeface="Arial" panose="020B0604020202020204" pitchFamily="34" charset="0"/>
              </a:defRPr>
            </a:lvl1pPr>
          </a:lstStyle>
          <a:p>
            <a:pPr marL="0" lvl="1" algn="ctr"/>
            <a:r>
              <a:rPr lang="en-US" b="1">
                <a:solidFill>
                  <a:prstClr val="black"/>
                </a:solidFill>
                <a:latin typeface="Avenir" panose="020B0503020203020204"/>
              </a:rPr>
              <a:t>Existing Rules detection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BCEC588B-9B1A-4797-895F-6C773C6DC860}"/>
              </a:ext>
            </a:extLst>
          </p:cNvPr>
          <p:cNvGrpSpPr/>
          <p:nvPr/>
        </p:nvGrpSpPr>
        <p:grpSpPr>
          <a:xfrm>
            <a:off x="1460233" y="2557064"/>
            <a:ext cx="941369" cy="3234354"/>
            <a:chOff x="774266" y="2384884"/>
            <a:chExt cx="941369" cy="3234354"/>
          </a:xfrm>
          <a:solidFill>
            <a:srgbClr val="279AD5"/>
          </a:solidFill>
        </p:grpSpPr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12B2CCAF-BC29-41A4-97FF-43E986625D23}"/>
                </a:ext>
              </a:extLst>
            </p:cNvPr>
            <p:cNvGrpSpPr/>
            <p:nvPr/>
          </p:nvGrpSpPr>
          <p:grpSpPr>
            <a:xfrm>
              <a:off x="776337" y="2384884"/>
              <a:ext cx="939298" cy="720080"/>
              <a:chOff x="941555" y="1316766"/>
              <a:chExt cx="939298" cy="720080"/>
            </a:xfrm>
            <a:grpFill/>
          </p:grpSpPr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39D08731-7123-4761-9C36-A5ADDF3E5496}"/>
                  </a:ext>
                </a:extLst>
              </p:cNvPr>
              <p:cNvSpPr/>
              <p:nvPr/>
            </p:nvSpPr>
            <p:spPr>
              <a:xfrm>
                <a:off x="941555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3F754CA0-7AB9-404E-B438-D417F6F2456B}"/>
                  </a:ext>
                </a:extLst>
              </p:cNvPr>
              <p:cNvSpPr/>
              <p:nvPr/>
            </p:nvSpPr>
            <p:spPr>
              <a:xfrm>
                <a:off x="1140376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DAED77F6-3392-4B01-AE22-752ABAC3D801}"/>
                  </a:ext>
                </a:extLst>
              </p:cNvPr>
              <p:cNvSpPr/>
              <p:nvPr/>
            </p:nvSpPr>
            <p:spPr>
              <a:xfrm>
                <a:off x="1339197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46B0A887-9DF1-4321-BD94-AD79F3C07353}"/>
                  </a:ext>
                </a:extLst>
              </p:cNvPr>
              <p:cNvSpPr/>
              <p:nvPr/>
            </p:nvSpPr>
            <p:spPr>
              <a:xfrm>
                <a:off x="1538018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261D2D08-52CA-4728-8DF3-56CE9656B60E}"/>
                  </a:ext>
                </a:extLst>
              </p:cNvPr>
              <p:cNvSpPr/>
              <p:nvPr/>
            </p:nvSpPr>
            <p:spPr>
              <a:xfrm>
                <a:off x="1736837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383679B2-11C1-4C89-B2BB-487AB04892BD}"/>
                  </a:ext>
                </a:extLst>
              </p:cNvPr>
              <p:cNvSpPr/>
              <p:nvPr/>
            </p:nvSpPr>
            <p:spPr>
              <a:xfrm>
                <a:off x="941555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A7901C8B-82AA-4150-8533-1CB2008E136E}"/>
                  </a:ext>
                </a:extLst>
              </p:cNvPr>
              <p:cNvSpPr/>
              <p:nvPr/>
            </p:nvSpPr>
            <p:spPr>
              <a:xfrm>
                <a:off x="1140376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A215052B-BBC4-4CDB-A007-BB20BD69599D}"/>
                  </a:ext>
                </a:extLst>
              </p:cNvPr>
              <p:cNvSpPr/>
              <p:nvPr/>
            </p:nvSpPr>
            <p:spPr>
              <a:xfrm>
                <a:off x="1339197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65AF0751-F4C7-4B5F-960A-3B2675015FED}"/>
                  </a:ext>
                </a:extLst>
              </p:cNvPr>
              <p:cNvSpPr/>
              <p:nvPr/>
            </p:nvSpPr>
            <p:spPr>
              <a:xfrm>
                <a:off x="1538018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CD45843E-2634-4ED0-9623-32555BD08C28}"/>
                  </a:ext>
                </a:extLst>
              </p:cNvPr>
              <p:cNvSpPr/>
              <p:nvPr/>
            </p:nvSpPr>
            <p:spPr>
              <a:xfrm>
                <a:off x="1736837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728F7390-1933-4B14-8E81-9F5FF9C0EE8E}"/>
                  </a:ext>
                </a:extLst>
              </p:cNvPr>
              <p:cNvSpPr/>
              <p:nvPr/>
            </p:nvSpPr>
            <p:spPr>
              <a:xfrm>
                <a:off x="941555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CE959C0D-3800-474D-8D62-37EB307325AD}"/>
                  </a:ext>
                </a:extLst>
              </p:cNvPr>
              <p:cNvSpPr/>
              <p:nvPr/>
            </p:nvSpPr>
            <p:spPr>
              <a:xfrm>
                <a:off x="1140376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D4268E93-6B1E-409F-B19C-E7BF738D2ED9}"/>
                  </a:ext>
                </a:extLst>
              </p:cNvPr>
              <p:cNvSpPr/>
              <p:nvPr/>
            </p:nvSpPr>
            <p:spPr>
              <a:xfrm>
                <a:off x="1339197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B502EFD5-9412-47F5-B927-0D4B6BF4D546}"/>
                  </a:ext>
                </a:extLst>
              </p:cNvPr>
              <p:cNvSpPr/>
              <p:nvPr/>
            </p:nvSpPr>
            <p:spPr>
              <a:xfrm>
                <a:off x="1538018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6297E120-B5FF-437B-8722-FE69034DDAAC}"/>
                  </a:ext>
                </a:extLst>
              </p:cNvPr>
              <p:cNvSpPr/>
              <p:nvPr/>
            </p:nvSpPr>
            <p:spPr>
              <a:xfrm>
                <a:off x="1736837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43C6CC24-E413-4981-ADFC-D3FC55613329}"/>
                  </a:ext>
                </a:extLst>
              </p:cNvPr>
              <p:cNvSpPr/>
              <p:nvPr/>
            </p:nvSpPr>
            <p:spPr>
              <a:xfrm>
                <a:off x="94155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1B39BC06-8A6B-4410-93A0-A2FA13ED8D9B}"/>
                  </a:ext>
                </a:extLst>
              </p:cNvPr>
              <p:cNvSpPr/>
              <p:nvPr/>
            </p:nvSpPr>
            <p:spPr>
              <a:xfrm>
                <a:off x="114037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DFBD5FF9-34CA-4497-A7BF-1670CB17C4B9}"/>
                  </a:ext>
                </a:extLst>
              </p:cNvPr>
              <p:cNvSpPr/>
              <p:nvPr/>
            </p:nvSpPr>
            <p:spPr>
              <a:xfrm>
                <a:off x="133919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920A7A48-C499-4FB9-863B-147D4AC80615}"/>
                  </a:ext>
                </a:extLst>
              </p:cNvPr>
              <p:cNvSpPr/>
              <p:nvPr/>
            </p:nvSpPr>
            <p:spPr>
              <a:xfrm>
                <a:off x="153801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C9F8BB5C-8FF6-42F8-AA12-3A6421C15908}"/>
                  </a:ext>
                </a:extLst>
              </p:cNvPr>
              <p:cNvSpPr/>
              <p:nvPr/>
            </p:nvSpPr>
            <p:spPr>
              <a:xfrm>
                <a:off x="1736837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5" name="Groupe 24">
              <a:extLst>
                <a:ext uri="{FF2B5EF4-FFF2-40B4-BE49-F238E27FC236}">
                  <a16:creationId xmlns:a16="http://schemas.microsoft.com/office/drawing/2014/main" id="{D1A98160-6FB0-4633-80D7-65AD57313CFD}"/>
                </a:ext>
              </a:extLst>
            </p:cNvPr>
            <p:cNvGrpSpPr/>
            <p:nvPr/>
          </p:nvGrpSpPr>
          <p:grpSpPr>
            <a:xfrm>
              <a:off x="774267" y="3152726"/>
              <a:ext cx="939298" cy="720080"/>
              <a:chOff x="941555" y="1316766"/>
              <a:chExt cx="939298" cy="720080"/>
            </a:xfrm>
            <a:grpFill/>
          </p:grpSpPr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4432C19B-9DB0-4793-A9FA-0FB2F9191D16}"/>
                  </a:ext>
                </a:extLst>
              </p:cNvPr>
              <p:cNvSpPr/>
              <p:nvPr/>
            </p:nvSpPr>
            <p:spPr>
              <a:xfrm>
                <a:off x="941555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E2D2A85B-6478-4E9A-B59E-67B81B6DEB6F}"/>
                  </a:ext>
                </a:extLst>
              </p:cNvPr>
              <p:cNvSpPr/>
              <p:nvPr/>
            </p:nvSpPr>
            <p:spPr>
              <a:xfrm>
                <a:off x="1140376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C0C5B2DA-DEFB-4C03-AFAB-C96A51074285}"/>
                  </a:ext>
                </a:extLst>
              </p:cNvPr>
              <p:cNvSpPr/>
              <p:nvPr/>
            </p:nvSpPr>
            <p:spPr>
              <a:xfrm>
                <a:off x="1339197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A1F67FB2-A44B-4C5F-99AF-6CED79F4419D}"/>
                  </a:ext>
                </a:extLst>
              </p:cNvPr>
              <p:cNvSpPr/>
              <p:nvPr/>
            </p:nvSpPr>
            <p:spPr>
              <a:xfrm>
                <a:off x="1538018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9D865D97-ABC8-4DEA-9806-6F3E8FBA852D}"/>
                  </a:ext>
                </a:extLst>
              </p:cNvPr>
              <p:cNvSpPr/>
              <p:nvPr/>
            </p:nvSpPr>
            <p:spPr>
              <a:xfrm>
                <a:off x="1736837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22C18616-4B0C-49BD-9536-A20A7CD08F51}"/>
                  </a:ext>
                </a:extLst>
              </p:cNvPr>
              <p:cNvSpPr/>
              <p:nvPr/>
            </p:nvSpPr>
            <p:spPr>
              <a:xfrm>
                <a:off x="941555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1A2AB03C-C101-436F-8984-3028D0DCFEF8}"/>
                  </a:ext>
                </a:extLst>
              </p:cNvPr>
              <p:cNvSpPr/>
              <p:nvPr/>
            </p:nvSpPr>
            <p:spPr>
              <a:xfrm>
                <a:off x="1140376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6B504C26-F2AC-4171-A738-0A708652D9E8}"/>
                  </a:ext>
                </a:extLst>
              </p:cNvPr>
              <p:cNvSpPr/>
              <p:nvPr/>
            </p:nvSpPr>
            <p:spPr>
              <a:xfrm>
                <a:off x="1339197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BEB2712C-D505-4C0F-9F78-2B94F90A5426}"/>
                  </a:ext>
                </a:extLst>
              </p:cNvPr>
              <p:cNvSpPr/>
              <p:nvPr/>
            </p:nvSpPr>
            <p:spPr>
              <a:xfrm>
                <a:off x="1538018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361ED2B6-49B0-4853-9ACD-9440E97753F4}"/>
                  </a:ext>
                </a:extLst>
              </p:cNvPr>
              <p:cNvSpPr/>
              <p:nvPr/>
            </p:nvSpPr>
            <p:spPr>
              <a:xfrm>
                <a:off x="1736837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07B5ED7D-C3FD-4102-8598-C5F2534577B4}"/>
                  </a:ext>
                </a:extLst>
              </p:cNvPr>
              <p:cNvSpPr/>
              <p:nvPr/>
            </p:nvSpPr>
            <p:spPr>
              <a:xfrm>
                <a:off x="941555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3367FBAB-EE46-40AE-9F21-D77CE185EABC}"/>
                  </a:ext>
                </a:extLst>
              </p:cNvPr>
              <p:cNvSpPr/>
              <p:nvPr/>
            </p:nvSpPr>
            <p:spPr>
              <a:xfrm>
                <a:off x="1140376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7F4FE8C3-7016-4B04-BDE1-1764220DDD0A}"/>
                  </a:ext>
                </a:extLst>
              </p:cNvPr>
              <p:cNvSpPr/>
              <p:nvPr/>
            </p:nvSpPr>
            <p:spPr>
              <a:xfrm>
                <a:off x="1339197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39609DF2-155C-4581-B6B8-72D67E1FB253}"/>
                  </a:ext>
                </a:extLst>
              </p:cNvPr>
              <p:cNvSpPr/>
              <p:nvPr/>
            </p:nvSpPr>
            <p:spPr>
              <a:xfrm>
                <a:off x="1538018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A1DF871D-2E74-4699-8880-390D44B1FEE7}"/>
                  </a:ext>
                </a:extLst>
              </p:cNvPr>
              <p:cNvSpPr/>
              <p:nvPr/>
            </p:nvSpPr>
            <p:spPr>
              <a:xfrm>
                <a:off x="1736837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8AE34242-955D-4B25-9DD2-45410B6EE9CD}"/>
                  </a:ext>
                </a:extLst>
              </p:cNvPr>
              <p:cNvSpPr/>
              <p:nvPr/>
            </p:nvSpPr>
            <p:spPr>
              <a:xfrm>
                <a:off x="94155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B9978E6B-2D71-4FA5-B1A7-A63FF141A64D}"/>
                  </a:ext>
                </a:extLst>
              </p:cNvPr>
              <p:cNvSpPr/>
              <p:nvPr/>
            </p:nvSpPr>
            <p:spPr>
              <a:xfrm>
                <a:off x="114037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2F337491-8EFF-4C52-BD05-0C73C4BEBC46}"/>
                  </a:ext>
                </a:extLst>
              </p:cNvPr>
              <p:cNvSpPr/>
              <p:nvPr/>
            </p:nvSpPr>
            <p:spPr>
              <a:xfrm>
                <a:off x="133919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1AAAECF7-9C3D-4C3A-AFBE-A91174C78C0E}"/>
                  </a:ext>
                </a:extLst>
              </p:cNvPr>
              <p:cNvSpPr/>
              <p:nvPr/>
            </p:nvSpPr>
            <p:spPr>
              <a:xfrm>
                <a:off x="153801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B55BF383-8F06-4467-868B-C37139DE6234}"/>
                  </a:ext>
                </a:extLst>
              </p:cNvPr>
              <p:cNvSpPr/>
              <p:nvPr/>
            </p:nvSpPr>
            <p:spPr>
              <a:xfrm>
                <a:off x="1736837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64F4092C-63D9-41CC-81C5-153E15B6F74A}"/>
                </a:ext>
              </a:extLst>
            </p:cNvPr>
            <p:cNvGrpSpPr/>
            <p:nvPr/>
          </p:nvGrpSpPr>
          <p:grpSpPr>
            <a:xfrm>
              <a:off x="774267" y="3911854"/>
              <a:ext cx="939298" cy="720080"/>
              <a:chOff x="941555" y="1316766"/>
              <a:chExt cx="939298" cy="720080"/>
            </a:xfrm>
            <a:grpFill/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5FCB9971-BD8A-4F65-A964-A00D776E2D2B}"/>
                  </a:ext>
                </a:extLst>
              </p:cNvPr>
              <p:cNvSpPr/>
              <p:nvPr/>
            </p:nvSpPr>
            <p:spPr>
              <a:xfrm>
                <a:off x="941555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97CB6582-EA41-4B77-A2A9-2A34705C0F44}"/>
                  </a:ext>
                </a:extLst>
              </p:cNvPr>
              <p:cNvSpPr/>
              <p:nvPr/>
            </p:nvSpPr>
            <p:spPr>
              <a:xfrm>
                <a:off x="1140376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E0BB8291-7747-44DA-9A10-896289DAF556}"/>
                  </a:ext>
                </a:extLst>
              </p:cNvPr>
              <p:cNvSpPr/>
              <p:nvPr/>
            </p:nvSpPr>
            <p:spPr>
              <a:xfrm>
                <a:off x="1339197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BA9E129B-5864-4742-A343-ADC3B2C0345A}"/>
                  </a:ext>
                </a:extLst>
              </p:cNvPr>
              <p:cNvSpPr/>
              <p:nvPr/>
            </p:nvSpPr>
            <p:spPr>
              <a:xfrm>
                <a:off x="1538018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0ABB30E3-3268-4908-942D-88558887017F}"/>
                  </a:ext>
                </a:extLst>
              </p:cNvPr>
              <p:cNvSpPr/>
              <p:nvPr/>
            </p:nvSpPr>
            <p:spPr>
              <a:xfrm>
                <a:off x="1736837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ABEC8A87-7F88-41B4-8010-044A5A218AFD}"/>
                  </a:ext>
                </a:extLst>
              </p:cNvPr>
              <p:cNvSpPr/>
              <p:nvPr/>
            </p:nvSpPr>
            <p:spPr>
              <a:xfrm>
                <a:off x="941555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14D090F2-8067-4A65-AAC8-DF9421E81999}"/>
                  </a:ext>
                </a:extLst>
              </p:cNvPr>
              <p:cNvSpPr/>
              <p:nvPr/>
            </p:nvSpPr>
            <p:spPr>
              <a:xfrm>
                <a:off x="1140376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3D804F25-47E6-44BB-8685-F5932B68FAEC}"/>
                  </a:ext>
                </a:extLst>
              </p:cNvPr>
              <p:cNvSpPr/>
              <p:nvPr/>
            </p:nvSpPr>
            <p:spPr>
              <a:xfrm>
                <a:off x="1339197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5440C7FB-6F9E-41E1-8A4D-A0705B2BD449}"/>
                  </a:ext>
                </a:extLst>
              </p:cNvPr>
              <p:cNvSpPr/>
              <p:nvPr/>
            </p:nvSpPr>
            <p:spPr>
              <a:xfrm>
                <a:off x="1538018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915EEA89-CBEC-4710-A69A-A9F3F18F38E9}"/>
                  </a:ext>
                </a:extLst>
              </p:cNvPr>
              <p:cNvSpPr/>
              <p:nvPr/>
            </p:nvSpPr>
            <p:spPr>
              <a:xfrm>
                <a:off x="1736837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3686E39B-928A-4EF0-903A-850F63C366E9}"/>
                  </a:ext>
                </a:extLst>
              </p:cNvPr>
              <p:cNvSpPr/>
              <p:nvPr/>
            </p:nvSpPr>
            <p:spPr>
              <a:xfrm>
                <a:off x="941555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AC6B2D4B-9A5C-4100-B45D-531C492D967C}"/>
                  </a:ext>
                </a:extLst>
              </p:cNvPr>
              <p:cNvSpPr/>
              <p:nvPr/>
            </p:nvSpPr>
            <p:spPr>
              <a:xfrm>
                <a:off x="1140376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FAE43CB0-DCED-4D24-B5FF-F79F9CC0C7AA}"/>
                  </a:ext>
                </a:extLst>
              </p:cNvPr>
              <p:cNvSpPr/>
              <p:nvPr/>
            </p:nvSpPr>
            <p:spPr>
              <a:xfrm>
                <a:off x="1339197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9EBF5A4F-07F9-45FC-9E94-DD4FA2BFBBE2}"/>
                  </a:ext>
                </a:extLst>
              </p:cNvPr>
              <p:cNvSpPr/>
              <p:nvPr/>
            </p:nvSpPr>
            <p:spPr>
              <a:xfrm>
                <a:off x="1538018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0A4BB8DC-95DF-4206-8AB9-67D61489ACA3}"/>
                  </a:ext>
                </a:extLst>
              </p:cNvPr>
              <p:cNvSpPr/>
              <p:nvPr/>
            </p:nvSpPr>
            <p:spPr>
              <a:xfrm>
                <a:off x="1736837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639BF917-6801-4146-8D75-EF981907B895}"/>
                  </a:ext>
                </a:extLst>
              </p:cNvPr>
              <p:cNvSpPr/>
              <p:nvPr/>
            </p:nvSpPr>
            <p:spPr>
              <a:xfrm>
                <a:off x="94155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A260AA1D-F4F8-4813-911F-F500684569E9}"/>
                  </a:ext>
                </a:extLst>
              </p:cNvPr>
              <p:cNvSpPr/>
              <p:nvPr/>
            </p:nvSpPr>
            <p:spPr>
              <a:xfrm>
                <a:off x="114037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86F10ED-8780-42FC-A6C4-13F44CAB40EF}"/>
                  </a:ext>
                </a:extLst>
              </p:cNvPr>
              <p:cNvSpPr/>
              <p:nvPr/>
            </p:nvSpPr>
            <p:spPr>
              <a:xfrm>
                <a:off x="133919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29F9FB91-D09A-493D-BD4F-E77763C9AC71}"/>
                  </a:ext>
                </a:extLst>
              </p:cNvPr>
              <p:cNvSpPr/>
              <p:nvPr/>
            </p:nvSpPr>
            <p:spPr>
              <a:xfrm>
                <a:off x="153801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6C023AAD-CE20-4EBF-A972-7A53657C4B75}"/>
                  </a:ext>
                </a:extLst>
              </p:cNvPr>
              <p:cNvSpPr/>
              <p:nvPr/>
            </p:nvSpPr>
            <p:spPr>
              <a:xfrm>
                <a:off x="1736837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613B0571-9114-43B3-B30A-CF65875B4BD5}"/>
                </a:ext>
              </a:extLst>
            </p:cNvPr>
            <p:cNvGrpSpPr/>
            <p:nvPr/>
          </p:nvGrpSpPr>
          <p:grpSpPr>
            <a:xfrm>
              <a:off x="774266" y="4695131"/>
              <a:ext cx="939298" cy="720080"/>
              <a:chOff x="941555" y="1316766"/>
              <a:chExt cx="939298" cy="720080"/>
            </a:xfrm>
            <a:grpFill/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C2BE3FB5-7C1F-49B7-B08F-7DE79C9E840A}"/>
                  </a:ext>
                </a:extLst>
              </p:cNvPr>
              <p:cNvSpPr/>
              <p:nvPr/>
            </p:nvSpPr>
            <p:spPr>
              <a:xfrm>
                <a:off x="941555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5B3A267-B446-43BE-91F3-9488DF29A6E5}"/>
                  </a:ext>
                </a:extLst>
              </p:cNvPr>
              <p:cNvSpPr/>
              <p:nvPr/>
            </p:nvSpPr>
            <p:spPr>
              <a:xfrm>
                <a:off x="1140376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9539A177-5480-4906-AAB3-2C8C36BDE039}"/>
                  </a:ext>
                </a:extLst>
              </p:cNvPr>
              <p:cNvSpPr/>
              <p:nvPr/>
            </p:nvSpPr>
            <p:spPr>
              <a:xfrm>
                <a:off x="1339197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117CB661-D7EA-4767-80E3-5160C201F3F4}"/>
                  </a:ext>
                </a:extLst>
              </p:cNvPr>
              <p:cNvSpPr/>
              <p:nvPr/>
            </p:nvSpPr>
            <p:spPr>
              <a:xfrm>
                <a:off x="1538018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8FFA2292-337D-4806-BAE5-53FBF4FD4D93}"/>
                  </a:ext>
                </a:extLst>
              </p:cNvPr>
              <p:cNvSpPr/>
              <p:nvPr/>
            </p:nvSpPr>
            <p:spPr>
              <a:xfrm>
                <a:off x="1736837" y="1316766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B3B0609-AA03-4E4F-B3E4-1621901E5229}"/>
                  </a:ext>
                </a:extLst>
              </p:cNvPr>
              <p:cNvSpPr/>
              <p:nvPr/>
            </p:nvSpPr>
            <p:spPr>
              <a:xfrm>
                <a:off x="941555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23BE5EB2-E41D-46B0-9418-202CD8F4B033}"/>
                  </a:ext>
                </a:extLst>
              </p:cNvPr>
              <p:cNvSpPr/>
              <p:nvPr/>
            </p:nvSpPr>
            <p:spPr>
              <a:xfrm>
                <a:off x="1140376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526FCF7-C831-4ED6-B9F8-2D8C0E4EDB7B}"/>
                  </a:ext>
                </a:extLst>
              </p:cNvPr>
              <p:cNvSpPr/>
              <p:nvPr/>
            </p:nvSpPr>
            <p:spPr>
              <a:xfrm>
                <a:off x="1339197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77A90E71-74CB-47EB-920A-5D729B7B7C5C}"/>
                  </a:ext>
                </a:extLst>
              </p:cNvPr>
              <p:cNvSpPr/>
              <p:nvPr/>
            </p:nvSpPr>
            <p:spPr>
              <a:xfrm>
                <a:off x="1538018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4CEDB70F-F773-4283-B769-C5DEBB3BC6D8}"/>
                  </a:ext>
                </a:extLst>
              </p:cNvPr>
              <p:cNvSpPr/>
              <p:nvPr/>
            </p:nvSpPr>
            <p:spPr>
              <a:xfrm>
                <a:off x="1736837" y="1508787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DA871012-D892-4E08-AA77-F5457D75BEDA}"/>
                  </a:ext>
                </a:extLst>
              </p:cNvPr>
              <p:cNvSpPr/>
              <p:nvPr/>
            </p:nvSpPr>
            <p:spPr>
              <a:xfrm>
                <a:off x="941555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A12B9593-2B00-4330-A803-0429FEC4FF97}"/>
                  </a:ext>
                </a:extLst>
              </p:cNvPr>
              <p:cNvSpPr/>
              <p:nvPr/>
            </p:nvSpPr>
            <p:spPr>
              <a:xfrm>
                <a:off x="1140376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3CDAEBE5-BC22-4EE1-AFFC-0893FF9D2410}"/>
                  </a:ext>
                </a:extLst>
              </p:cNvPr>
              <p:cNvSpPr/>
              <p:nvPr/>
            </p:nvSpPr>
            <p:spPr>
              <a:xfrm>
                <a:off x="1339197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94AAC016-2001-4229-AE8C-6DFC264DC1EA}"/>
                  </a:ext>
                </a:extLst>
              </p:cNvPr>
              <p:cNvSpPr/>
              <p:nvPr/>
            </p:nvSpPr>
            <p:spPr>
              <a:xfrm>
                <a:off x="1538018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8169FB0E-2925-4004-8A32-892FE994F92D}"/>
                  </a:ext>
                </a:extLst>
              </p:cNvPr>
              <p:cNvSpPr/>
              <p:nvPr/>
            </p:nvSpPr>
            <p:spPr>
              <a:xfrm>
                <a:off x="1736837" y="1700808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77592891-DB36-49FF-BD5C-E0ECFFB1C38D}"/>
                  </a:ext>
                </a:extLst>
              </p:cNvPr>
              <p:cNvSpPr/>
              <p:nvPr/>
            </p:nvSpPr>
            <p:spPr>
              <a:xfrm>
                <a:off x="94155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C7B6A91A-F72B-40BF-A5DB-519D2B460E92}"/>
                  </a:ext>
                </a:extLst>
              </p:cNvPr>
              <p:cNvSpPr/>
              <p:nvPr/>
            </p:nvSpPr>
            <p:spPr>
              <a:xfrm>
                <a:off x="114037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E47BCAEA-6D3F-42F7-8E24-D8990B48B255}"/>
                  </a:ext>
                </a:extLst>
              </p:cNvPr>
              <p:cNvSpPr/>
              <p:nvPr/>
            </p:nvSpPr>
            <p:spPr>
              <a:xfrm>
                <a:off x="133919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DB5CDE52-3349-45EC-BD82-6B76D170C583}"/>
                  </a:ext>
                </a:extLst>
              </p:cNvPr>
              <p:cNvSpPr/>
              <p:nvPr/>
            </p:nvSpPr>
            <p:spPr>
              <a:xfrm>
                <a:off x="1538015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C9B4563A-6BF0-46EE-BE00-FBB0B3668974}"/>
                  </a:ext>
                </a:extLst>
              </p:cNvPr>
              <p:cNvSpPr/>
              <p:nvPr/>
            </p:nvSpPr>
            <p:spPr>
              <a:xfrm>
                <a:off x="1736837" y="1892830"/>
                <a:ext cx="144016" cy="144016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78B474-1314-4C14-BA96-9A822603B530}"/>
                </a:ext>
              </a:extLst>
            </p:cNvPr>
            <p:cNvSpPr/>
            <p:nvPr/>
          </p:nvSpPr>
          <p:spPr>
            <a:xfrm>
              <a:off x="774266" y="5475222"/>
              <a:ext cx="144016" cy="144016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EB81BE2-0708-410A-9AB0-D4EE842332DF}"/>
                </a:ext>
              </a:extLst>
            </p:cNvPr>
            <p:cNvSpPr/>
            <p:nvPr/>
          </p:nvSpPr>
          <p:spPr>
            <a:xfrm>
              <a:off x="973086" y="5475222"/>
              <a:ext cx="144016" cy="144016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E55E13D-5815-45DA-B273-A8E27173BC2E}"/>
                </a:ext>
              </a:extLst>
            </p:cNvPr>
            <p:cNvSpPr/>
            <p:nvPr/>
          </p:nvSpPr>
          <p:spPr>
            <a:xfrm>
              <a:off x="1171906" y="5475222"/>
              <a:ext cx="144016" cy="144016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AF040AC-0F9B-47B0-B6C9-DE462BBE6341}"/>
                </a:ext>
              </a:extLst>
            </p:cNvPr>
            <p:cNvSpPr/>
            <p:nvPr/>
          </p:nvSpPr>
          <p:spPr>
            <a:xfrm>
              <a:off x="1370726" y="5475222"/>
              <a:ext cx="144016" cy="144016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BCE4B31-6CB1-4DFA-B1C9-397F25E92080}"/>
                </a:ext>
              </a:extLst>
            </p:cNvPr>
            <p:cNvSpPr/>
            <p:nvPr/>
          </p:nvSpPr>
          <p:spPr>
            <a:xfrm>
              <a:off x="1569548" y="5475222"/>
              <a:ext cx="144016" cy="144016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13" name="Rectangle 112">
            <a:extLst>
              <a:ext uri="{FF2B5EF4-FFF2-40B4-BE49-F238E27FC236}">
                <a16:creationId xmlns:a16="http://schemas.microsoft.com/office/drawing/2014/main" id="{386F940B-C19B-4F77-A0FA-06A3D5D139B5}"/>
              </a:ext>
            </a:extLst>
          </p:cNvPr>
          <p:cNvSpPr/>
          <p:nvPr/>
        </p:nvSpPr>
        <p:spPr>
          <a:xfrm>
            <a:off x="7684264" y="2604507"/>
            <a:ext cx="864096" cy="2406819"/>
          </a:xfrm>
          <a:prstGeom prst="rect">
            <a:avLst/>
          </a:prstGeom>
          <a:solidFill>
            <a:srgbClr val="79BC7F"/>
          </a:solidFill>
          <a:ln w="6350" cap="flat" cmpd="sng" algn="ctr">
            <a:solidFill>
              <a:srgbClr val="4699AD">
                <a:shade val="50000"/>
              </a:srgbClr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" panose="020B0503020203020204"/>
                <a:ea typeface="+mn-ea"/>
                <a:cs typeface="+mn-cs"/>
              </a:rPr>
              <a:t>Authorized</a:t>
            </a:r>
            <a:endParaRPr kumimoji="0" lang="fr-FR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" panose="020B0503020203020204"/>
              <a:ea typeface="+mn-ea"/>
              <a:cs typeface="+mn-cs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61FE85E1-61CC-4AAC-970C-AD1243C63C38}"/>
              </a:ext>
            </a:extLst>
          </p:cNvPr>
          <p:cNvSpPr/>
          <p:nvPr/>
        </p:nvSpPr>
        <p:spPr>
          <a:xfrm>
            <a:off x="7688544" y="5059333"/>
            <a:ext cx="864096" cy="839438"/>
          </a:xfrm>
          <a:prstGeom prst="rect">
            <a:avLst/>
          </a:prstGeom>
          <a:solidFill>
            <a:srgbClr val="D29184"/>
          </a:solidFill>
          <a:ln w="6350" cap="flat" cmpd="sng" algn="ctr">
            <a:solidFill>
              <a:srgbClr val="4699AD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" panose="020B0503020203020204"/>
                <a:ea typeface="+mn-ea"/>
                <a:cs typeface="+mn-cs"/>
              </a:rPr>
              <a:t>Refused (Fraud)</a:t>
            </a:r>
            <a:endParaRPr kumimoji="0" lang="fr-FR" sz="11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" panose="020B0503020203020204"/>
              <a:ea typeface="+mn-ea"/>
              <a:cs typeface="+mn-cs"/>
            </a:endParaRPr>
          </a:p>
        </p:txBody>
      </p:sp>
      <p:sp>
        <p:nvSpPr>
          <p:cNvPr id="115" name="ZoneTexte 114">
            <a:extLst>
              <a:ext uri="{FF2B5EF4-FFF2-40B4-BE49-F238E27FC236}">
                <a16:creationId xmlns:a16="http://schemas.microsoft.com/office/drawing/2014/main" id="{1AAFBB69-A7A7-4C81-9F30-B8D60E0F7421}"/>
              </a:ext>
            </a:extLst>
          </p:cNvPr>
          <p:cNvSpPr txBox="1"/>
          <p:nvPr/>
        </p:nvSpPr>
        <p:spPr>
          <a:xfrm>
            <a:off x="7142161" y="1785545"/>
            <a:ext cx="2327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>
              <a:spcBef>
                <a:spcPct val="20000"/>
              </a:spcBef>
            </a:pPr>
            <a:r>
              <a:rPr lang="en-US" b="1">
                <a:solidFill>
                  <a:prstClr val="black"/>
                </a:solidFill>
                <a:latin typeface="Avenir" panose="020B0503020203020204"/>
              </a:rPr>
              <a:t>Bleckwen AI scoring</a:t>
            </a:r>
          </a:p>
        </p:txBody>
      </p:sp>
      <p:grpSp>
        <p:nvGrpSpPr>
          <p:cNvPr id="116" name="Groupe 115">
            <a:extLst>
              <a:ext uri="{FF2B5EF4-FFF2-40B4-BE49-F238E27FC236}">
                <a16:creationId xmlns:a16="http://schemas.microsoft.com/office/drawing/2014/main" id="{319A27D0-56FF-4E16-BF78-B32E998594D1}"/>
              </a:ext>
            </a:extLst>
          </p:cNvPr>
          <p:cNvGrpSpPr/>
          <p:nvPr/>
        </p:nvGrpSpPr>
        <p:grpSpPr>
          <a:xfrm>
            <a:off x="4545565" y="3828135"/>
            <a:ext cx="659975" cy="659975"/>
            <a:chOff x="6220111" y="3562862"/>
            <a:chExt cx="659975" cy="659975"/>
          </a:xfrm>
        </p:grpSpPr>
        <p:sp>
          <p:nvSpPr>
            <p:cNvPr id="117" name="Ellipse 116">
              <a:extLst>
                <a:ext uri="{FF2B5EF4-FFF2-40B4-BE49-F238E27FC236}">
                  <a16:creationId xmlns:a16="http://schemas.microsoft.com/office/drawing/2014/main" id="{5DA6BF0B-3E18-468E-9D0F-71D35DD03FA0}"/>
                </a:ext>
              </a:extLst>
            </p:cNvPr>
            <p:cNvSpPr/>
            <p:nvPr/>
          </p:nvSpPr>
          <p:spPr>
            <a:xfrm>
              <a:off x="6220111" y="3562862"/>
              <a:ext cx="659975" cy="659975"/>
            </a:xfrm>
            <a:prstGeom prst="ellipse">
              <a:avLst/>
            </a:prstGeom>
            <a:solidFill>
              <a:srgbClr val="E5F5F9"/>
            </a:solidFill>
            <a:ln w="12700" cap="flat" cmpd="sng" algn="ctr">
              <a:solidFill>
                <a:srgbClr val="1E4B9C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18" name="Image 117">
              <a:extLst>
                <a:ext uri="{FF2B5EF4-FFF2-40B4-BE49-F238E27FC236}">
                  <a16:creationId xmlns:a16="http://schemas.microsoft.com/office/drawing/2014/main" id="{3A1B0FDB-9E44-43D0-A71C-5555431E3A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duotone>
                <a:srgbClr val="4699AD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14" r="8297" b="15764"/>
            <a:stretch/>
          </p:blipFill>
          <p:spPr>
            <a:xfrm rot="14280368">
              <a:off x="6294694" y="3635158"/>
              <a:ext cx="510808" cy="515382"/>
            </a:xfrm>
            <a:prstGeom prst="rect">
              <a:avLst/>
            </a:prstGeom>
          </p:spPr>
        </p:pic>
      </p:grpSp>
      <p:cxnSp>
        <p:nvCxnSpPr>
          <p:cNvPr id="119" name="Connecteur droit 118">
            <a:extLst>
              <a:ext uri="{FF2B5EF4-FFF2-40B4-BE49-F238E27FC236}">
                <a16:creationId xmlns:a16="http://schemas.microsoft.com/office/drawing/2014/main" id="{5404CE94-2A6C-4796-80EC-73D31810A2C7}"/>
              </a:ext>
            </a:extLst>
          </p:cNvPr>
          <p:cNvCxnSpPr>
            <a:cxnSpLocks/>
          </p:cNvCxnSpPr>
          <p:nvPr/>
        </p:nvCxnSpPr>
        <p:spPr>
          <a:xfrm flipV="1">
            <a:off x="5207460" y="3502278"/>
            <a:ext cx="815439" cy="601118"/>
          </a:xfrm>
          <a:prstGeom prst="line">
            <a:avLst/>
          </a:prstGeom>
          <a:noFill/>
          <a:ln w="6350" cap="flat" cmpd="sng" algn="ctr">
            <a:solidFill>
              <a:srgbClr val="1E4B9C"/>
            </a:solidFill>
            <a:prstDash val="solid"/>
            <a:miter lim="800000"/>
            <a:headEnd type="oval"/>
          </a:ln>
          <a:effectLst/>
        </p:spPr>
      </p:cxnSp>
      <p:pic>
        <p:nvPicPr>
          <p:cNvPr id="120" name="Image 119">
            <a:extLst>
              <a:ext uri="{FF2B5EF4-FFF2-40B4-BE49-F238E27FC236}">
                <a16:creationId xmlns:a16="http://schemas.microsoft.com/office/drawing/2014/main" id="{697AAB12-D90D-4CC4-AAE6-80395DE9FB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0764" y="3133128"/>
            <a:ext cx="1170753" cy="1068947"/>
          </a:xfrm>
          <a:prstGeom prst="rect">
            <a:avLst/>
          </a:prstGeom>
        </p:spPr>
      </p:pic>
      <p:cxnSp>
        <p:nvCxnSpPr>
          <p:cNvPr id="121" name="Connecteur droit 120">
            <a:extLst>
              <a:ext uri="{FF2B5EF4-FFF2-40B4-BE49-F238E27FC236}">
                <a16:creationId xmlns:a16="http://schemas.microsoft.com/office/drawing/2014/main" id="{77885D37-D0DF-49C9-9CF7-0DFCBF8AFD70}"/>
              </a:ext>
            </a:extLst>
          </p:cNvPr>
          <p:cNvCxnSpPr>
            <a:cxnSpLocks/>
            <a:endCxn id="20" idx="4"/>
          </p:cNvCxnSpPr>
          <p:nvPr/>
        </p:nvCxnSpPr>
        <p:spPr>
          <a:xfrm flipV="1">
            <a:off x="2414185" y="4484952"/>
            <a:ext cx="1025621" cy="1306466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ash"/>
            <a:miter lim="800000"/>
          </a:ln>
          <a:effectLst/>
        </p:spPr>
      </p:cxnSp>
      <p:cxnSp>
        <p:nvCxnSpPr>
          <p:cNvPr id="122" name="Connecteur droit 121">
            <a:extLst>
              <a:ext uri="{FF2B5EF4-FFF2-40B4-BE49-F238E27FC236}">
                <a16:creationId xmlns:a16="http://schemas.microsoft.com/office/drawing/2014/main" id="{73354F6F-2D32-4918-9FC5-9AF60C5E8944}"/>
              </a:ext>
            </a:extLst>
          </p:cNvPr>
          <p:cNvCxnSpPr>
            <a:cxnSpLocks/>
          </p:cNvCxnSpPr>
          <p:nvPr/>
        </p:nvCxnSpPr>
        <p:spPr>
          <a:xfrm>
            <a:off x="8558075" y="4831799"/>
            <a:ext cx="1339110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ash"/>
            <a:miter lim="800000"/>
          </a:ln>
          <a:effectLst/>
        </p:spPr>
      </p:cxnSp>
      <p:cxnSp>
        <p:nvCxnSpPr>
          <p:cNvPr id="123" name="Connecteur droit 122">
            <a:extLst>
              <a:ext uri="{FF2B5EF4-FFF2-40B4-BE49-F238E27FC236}">
                <a16:creationId xmlns:a16="http://schemas.microsoft.com/office/drawing/2014/main" id="{09424ACE-7880-4FFE-8C3F-9DCD02676CCA}"/>
              </a:ext>
            </a:extLst>
          </p:cNvPr>
          <p:cNvCxnSpPr>
            <a:cxnSpLocks/>
          </p:cNvCxnSpPr>
          <p:nvPr/>
        </p:nvCxnSpPr>
        <p:spPr>
          <a:xfrm>
            <a:off x="8576669" y="4997625"/>
            <a:ext cx="1350937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ash"/>
            <a:miter lim="800000"/>
          </a:ln>
          <a:effectLst/>
        </p:spPr>
      </p:cxnSp>
      <p:cxnSp>
        <p:nvCxnSpPr>
          <p:cNvPr id="124" name="Connecteur droit 123">
            <a:extLst>
              <a:ext uri="{FF2B5EF4-FFF2-40B4-BE49-F238E27FC236}">
                <a16:creationId xmlns:a16="http://schemas.microsoft.com/office/drawing/2014/main" id="{7264B801-A70D-440D-8600-1D6EAE83F974}"/>
              </a:ext>
            </a:extLst>
          </p:cNvPr>
          <p:cNvCxnSpPr>
            <a:cxnSpLocks/>
            <a:stCxn id="20" idx="6"/>
          </p:cNvCxnSpPr>
          <p:nvPr/>
        </p:nvCxnSpPr>
        <p:spPr>
          <a:xfrm>
            <a:off x="3769793" y="4154965"/>
            <a:ext cx="727398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ash"/>
            <a:miter lim="800000"/>
            <a:headEnd type="none" w="med" len="med"/>
            <a:tailEnd type="triangle" w="med" len="med"/>
          </a:ln>
          <a:effectLst/>
        </p:spPr>
      </p:cxnSp>
      <p:sp>
        <p:nvSpPr>
          <p:cNvPr id="128" name="Rectangle 127">
            <a:extLst>
              <a:ext uri="{FF2B5EF4-FFF2-40B4-BE49-F238E27FC236}">
                <a16:creationId xmlns:a16="http://schemas.microsoft.com/office/drawing/2014/main" id="{2CD44317-9878-44F4-97E7-26EEDE5FCD5E}"/>
              </a:ext>
            </a:extLst>
          </p:cNvPr>
          <p:cNvSpPr/>
          <p:nvPr/>
        </p:nvSpPr>
        <p:spPr>
          <a:xfrm>
            <a:off x="9915778" y="4821876"/>
            <a:ext cx="864096" cy="175749"/>
          </a:xfrm>
          <a:prstGeom prst="rect">
            <a:avLst/>
          </a:prstGeom>
          <a:solidFill>
            <a:srgbClr val="FF0000"/>
          </a:solidFill>
          <a:ln w="63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" panose="020B0503020203020204"/>
                <a:ea typeface="+mn-ea"/>
                <a:cs typeface="+mn-cs"/>
              </a:rPr>
              <a:t>Fraud</a:t>
            </a:r>
            <a:endParaRPr kumimoji="0" lang="fr-FR" sz="11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" panose="020B0503020203020204"/>
              <a:ea typeface="+mn-ea"/>
              <a:cs typeface="+mn-cs"/>
            </a:endParaRPr>
          </a:p>
        </p:txBody>
      </p:sp>
      <p:sp>
        <p:nvSpPr>
          <p:cNvPr id="129" name="ZoneTexte 128">
            <a:extLst>
              <a:ext uri="{FF2B5EF4-FFF2-40B4-BE49-F238E27FC236}">
                <a16:creationId xmlns:a16="http://schemas.microsoft.com/office/drawing/2014/main" id="{BD112BE3-39B5-4262-B134-DB39C5C90999}"/>
              </a:ext>
            </a:extLst>
          </p:cNvPr>
          <p:cNvSpPr txBox="1"/>
          <p:nvPr/>
        </p:nvSpPr>
        <p:spPr>
          <a:xfrm>
            <a:off x="9563811" y="4488056"/>
            <a:ext cx="2648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rtl="0">
              <a:defRPr lang="fr-FR"/>
            </a:defPPr>
            <a:lvl1pPr algn="ctr">
              <a:defRPr sz="1600" b="1">
                <a:solidFill>
                  <a:srgbClr val="0A2F5E"/>
                </a:solidFill>
                <a:latin typeface="Avenir" panose="020B0503020203020204"/>
                <a:cs typeface="Arial" panose="020B0604020202020204" pitchFamily="34" charset="0"/>
              </a:defRPr>
            </a:lvl1pPr>
          </a:lstStyle>
          <a:p>
            <a:pPr marL="0" lvl="1" algn="ctr"/>
            <a:r>
              <a:rPr lang="en-US" sz="1400" b="1">
                <a:solidFill>
                  <a:prstClr val="black"/>
                </a:solidFill>
                <a:latin typeface="Avenir" panose="020B0503020203020204"/>
              </a:rPr>
              <a:t>3M€ fraud losses</a:t>
            </a:r>
          </a:p>
        </p:txBody>
      </p:sp>
      <p:sp>
        <p:nvSpPr>
          <p:cNvPr id="130" name="ZoneTexte 129">
            <a:extLst>
              <a:ext uri="{FF2B5EF4-FFF2-40B4-BE49-F238E27FC236}">
                <a16:creationId xmlns:a16="http://schemas.microsoft.com/office/drawing/2014/main" id="{D40E40E4-B86F-4A74-B1AE-CCD52CAE1465}"/>
              </a:ext>
            </a:extLst>
          </p:cNvPr>
          <p:cNvSpPr txBox="1"/>
          <p:nvPr/>
        </p:nvSpPr>
        <p:spPr>
          <a:xfrm>
            <a:off x="9369089" y="3982869"/>
            <a:ext cx="2327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>
              <a:spcBef>
                <a:spcPct val="20000"/>
              </a:spcBef>
            </a:pPr>
            <a:r>
              <a:rPr lang="en-US" b="1" u="sng">
                <a:solidFill>
                  <a:prstClr val="black"/>
                </a:solidFill>
                <a:latin typeface="Avenir" panose="020B0503020203020204"/>
              </a:rPr>
              <a:t>50% fraud reduction</a:t>
            </a:r>
          </a:p>
        </p:txBody>
      </p:sp>
    </p:spTree>
    <p:extLst>
      <p:ext uri="{BB962C8B-B14F-4D97-AF65-F5344CB8AC3E}">
        <p14:creationId xmlns:p14="http://schemas.microsoft.com/office/powerpoint/2010/main" val="1178155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482980B-009B-4FCA-866A-964D65B31B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399" y="2324100"/>
            <a:ext cx="2413129" cy="1907453"/>
          </a:xfrm>
        </p:spPr>
        <p:txBody>
          <a:bodyPr/>
          <a:lstStyle/>
          <a:p>
            <a:r>
              <a:rPr lang="fr-FR" b="1" err="1"/>
              <a:t>Making</a:t>
            </a:r>
            <a:r>
              <a:rPr lang="fr-FR" b="1"/>
              <a:t> </a:t>
            </a:r>
            <a:r>
              <a:rPr lang="fr-FR" b="1" err="1"/>
              <a:t>it</a:t>
            </a:r>
            <a:r>
              <a:rPr lang="fr-FR" b="1"/>
              <a:t> harder for </a:t>
            </a:r>
            <a:r>
              <a:rPr lang="fr-FR" b="1" err="1"/>
              <a:t>fraudsters</a:t>
            </a:r>
            <a:r>
              <a:rPr lang="fr-FR" b="1"/>
              <a:t> </a:t>
            </a:r>
          </a:p>
          <a:p>
            <a:r>
              <a:rPr lang="fr-FR" err="1">
                <a:solidFill>
                  <a:schemeClr val="tx1"/>
                </a:solidFill>
              </a:rPr>
              <a:t>also</a:t>
            </a:r>
            <a:r>
              <a:rPr lang="fr-FR">
                <a:solidFill>
                  <a:schemeClr val="tx1"/>
                </a:solidFill>
              </a:rPr>
              <a:t> </a:t>
            </a:r>
            <a:r>
              <a:rPr lang="fr-FR" err="1">
                <a:solidFill>
                  <a:schemeClr val="tx1"/>
                </a:solidFill>
              </a:rPr>
              <a:t>allows</a:t>
            </a:r>
            <a:r>
              <a:rPr lang="fr-FR">
                <a:solidFill>
                  <a:schemeClr val="tx1"/>
                </a:solidFill>
              </a:rPr>
              <a:t> to </a:t>
            </a:r>
          </a:p>
          <a:p>
            <a:r>
              <a:rPr lang="fr-FR" b="1">
                <a:solidFill>
                  <a:schemeClr val="tx1"/>
                </a:solidFill>
              </a:rPr>
              <a:t>decrease the </a:t>
            </a:r>
            <a:r>
              <a:rPr lang="fr-FR" b="1" err="1">
                <a:solidFill>
                  <a:schemeClr val="tx1"/>
                </a:solidFill>
              </a:rPr>
              <a:t>attacks</a:t>
            </a:r>
            <a:endParaRPr lang="en-GB" b="1">
              <a:solidFill>
                <a:schemeClr val="tx1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F32714C-7E50-43A7-B08F-07A19C5A0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600"/>
              <a:t>BLECKWEN’S IMPACT</a:t>
            </a:r>
            <a:endParaRPr lang="en-GB" sz="160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3368B327-9C5F-435A-AF92-B8D070024596}"/>
              </a:ext>
            </a:extLst>
          </p:cNvPr>
          <p:cNvGrpSpPr/>
          <p:nvPr/>
        </p:nvGrpSpPr>
        <p:grpSpPr>
          <a:xfrm>
            <a:off x="5611515" y="2641744"/>
            <a:ext cx="5097412" cy="3009900"/>
            <a:chOff x="5611515" y="2641744"/>
            <a:chExt cx="5097412" cy="3009900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11C32A73-38EB-41C7-904D-536BE64F1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1515" y="2641744"/>
              <a:ext cx="5097412" cy="30099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36FC71E-2042-44D7-A4D2-F332087B30F9}"/>
                </a:ext>
              </a:extLst>
            </p:cNvPr>
            <p:cNvSpPr/>
            <p:nvPr/>
          </p:nvSpPr>
          <p:spPr>
            <a:xfrm>
              <a:off x="7011686" y="2756044"/>
              <a:ext cx="2374900" cy="28470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Customer X</a:t>
              </a:r>
              <a:endParaRPr lang="en-GB"/>
            </a:p>
          </p:txBody>
        </p:sp>
      </p:grp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23C74619-5582-4FFE-AD19-144B6A0CED9F}"/>
              </a:ext>
            </a:extLst>
          </p:cNvPr>
          <p:cNvSpPr txBox="1">
            <a:spLocks/>
          </p:cNvSpPr>
          <p:nvPr/>
        </p:nvSpPr>
        <p:spPr>
          <a:xfrm>
            <a:off x="4598557" y="575781"/>
            <a:ext cx="5552310" cy="19074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000" kern="1200" dirty="0" smtClean="0">
                <a:solidFill>
                  <a:srgbClr val="00AEC9"/>
                </a:solidFill>
                <a:latin typeface="Roboto Medium"/>
                <a:ea typeface="Roboto Medium"/>
                <a:cs typeface="Roboto Medium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/>
              <a:t>Retailer bank</a:t>
            </a:r>
          </a:p>
          <a:p>
            <a:r>
              <a:rPr lang="en-GB">
                <a:solidFill>
                  <a:schemeClr val="tx1"/>
                </a:solidFill>
              </a:rPr>
              <a:t>Fraud losses divided by 3 in 2 years</a:t>
            </a:r>
          </a:p>
          <a:p>
            <a:r>
              <a:rPr lang="en-GB" b="1">
                <a:solidFill>
                  <a:schemeClr val="tx1"/>
                </a:solidFill>
              </a:rPr>
              <a:t>ROI after the first month</a:t>
            </a:r>
          </a:p>
        </p:txBody>
      </p:sp>
    </p:spTree>
    <p:extLst>
      <p:ext uri="{BB962C8B-B14F-4D97-AF65-F5344CB8AC3E}">
        <p14:creationId xmlns:p14="http://schemas.microsoft.com/office/powerpoint/2010/main" val="337262765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EC6B3F0628B348A9E9CB52E4CBE773" ma:contentTypeVersion="11" ma:contentTypeDescription="Crée un document." ma:contentTypeScope="" ma:versionID="164b2fb84dac6f79322758e60f5c2667">
  <xsd:schema xmlns:xsd="http://www.w3.org/2001/XMLSchema" xmlns:xs="http://www.w3.org/2001/XMLSchema" xmlns:p="http://schemas.microsoft.com/office/2006/metadata/properties" xmlns:ns2="b0270fad-3bc0-4f5d-bf06-7001f76bdf6c" xmlns:ns3="ea9aaeb5-e848-49b1-b806-2e80856bcbbe" targetNamespace="http://schemas.microsoft.com/office/2006/metadata/properties" ma:root="true" ma:fieldsID="612d9c52bc2bd774b0160bba8e2f234c" ns2:_="" ns3:_="">
    <xsd:import namespace="b0270fad-3bc0-4f5d-bf06-7001f76bdf6c"/>
    <xsd:import namespace="ea9aaeb5-e848-49b1-b806-2e80856bcb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270fad-3bc0-4f5d-bf06-7001f76bdf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9aaeb5-e848-49b1-b806-2e80856bcbbe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5D8C5E-BDA4-4A00-9820-A4F73C063F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0CED3AD-B9C6-40DE-BE90-99DEA5AE81FA}">
  <ds:schemaRefs>
    <ds:schemaRef ds:uri="b0270fad-3bc0-4f5d-bf06-7001f76bdf6c"/>
    <ds:schemaRef ds:uri="ea9aaeb5-e848-49b1-b806-2e80856bcbb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B71100D-313E-4F13-8D3A-1DED5C630A25}">
  <ds:schemaRefs>
    <ds:schemaRef ds:uri="b0270fad-3bc0-4f5d-bf06-7001f76bdf6c"/>
    <ds:schemaRef ds:uri="ea9aaeb5-e848-49b1-b806-2e80856bcbb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430</Words>
  <Application>Microsoft Office PowerPoint</Application>
  <PresentationFormat>Grand écran</PresentationFormat>
  <Paragraphs>106</Paragraphs>
  <Slides>13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12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6" baseType="lpstr">
      <vt:lpstr>Arial</vt:lpstr>
      <vt:lpstr>Avenir</vt:lpstr>
      <vt:lpstr>Calibri</vt:lpstr>
      <vt:lpstr>Calibri Light</vt:lpstr>
      <vt:lpstr>Helvetica Neue</vt:lpstr>
      <vt:lpstr>Helvetica Neue Medium</vt:lpstr>
      <vt:lpstr>Helvetica Neue Thin</vt:lpstr>
      <vt:lpstr>Roboto</vt:lpstr>
      <vt:lpstr>Roboto Condensed</vt:lpstr>
      <vt:lpstr>Roboto Light</vt:lpstr>
      <vt:lpstr>Roboto Medium</vt:lpstr>
      <vt:lpstr>Wingdings</vt:lpstr>
      <vt:lpstr>Thème Office</vt:lpstr>
      <vt:lpstr>Présentation PowerPoint</vt:lpstr>
      <vt:lpstr>HERITAGE</vt:lpstr>
      <vt:lpstr>Présentation PowerPoint</vt:lpstr>
      <vt:lpstr>PROBLEM</vt:lpstr>
      <vt:lpstr>BESPOKE MODEL</vt:lpstr>
      <vt:lpstr>Présentation PowerPoint</vt:lpstr>
      <vt:lpstr>CAR FINANCE EXPERIENCE</vt:lpstr>
      <vt:lpstr>CAR FINANCING EXPERIENCE</vt:lpstr>
      <vt:lpstr>BLECKWEN’S IMPACT</vt:lpstr>
      <vt:lpstr>Présentation PowerPoint</vt:lpstr>
      <vt:lpstr>WHY SHOULD YOU DO IT NOW ?</vt:lpstr>
      <vt:lpstr>Présentation PowerPoint</vt:lpstr>
      <vt:lpstr>CONTACT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 De PIMODAN</dc:creator>
  <cp:lastModifiedBy>François De PIMODAN</cp:lastModifiedBy>
  <cp:revision>2</cp:revision>
  <dcterms:created xsi:type="dcterms:W3CDTF">2021-07-09T07:09:42Z</dcterms:created>
  <dcterms:modified xsi:type="dcterms:W3CDTF">2022-07-18T11:03:16Z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0x01010062EC6B3F0628B348A9E9CB52E4CBE773</vt:lpwstr>
  </property>
</Properties>
</file>